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Override PartName="/ppt/media/image2.jpeg" ContentType="image/jpeg"/>
  <Override PartName="/ppt/media/image3.jpeg" ContentType="image/jpeg"/>
  <Override PartName="/ppt/media/image4.jpeg" ContentType="image/jpeg"/>
  <Override PartName="/ppt/media/media2.mp4"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3.mp4" ContentType="video/unknown"/>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jpeg" ContentType="image/jpeg"/>
  <Override PartName="/ppt/notesSlides/notesSlide8.xml" ContentType="application/vnd.openxmlformats-officedocument.presentationml.notesSlide+xml"/>
  <Override PartName="/ppt/media/image6.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 Id="rId3" Type="http://schemas.openxmlformats.org/officeDocument/2006/relationships/hyperlink" Target="https://stackoverflow.com/questions/44564905/what-is-over-fetching-or-under-fetching/44568365#44568365" TargetMode="External"/></Relationships>

</file>

<file path=ppt/notesSlides/_rels/notesSlide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 Id="rId3" Type="http://schemas.openxmlformats.org/officeDocument/2006/relationships/hyperlink" Target="https://www.apollographql.com/" TargetMode="External"/></Relationships>

</file>

<file path=ppt/notesSlides/_rels/notesSlide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Over-fetching is fetching too much data, aka there is data in the reponse you don't use.</a:t>
            </a:r>
          </a:p>
          <a:p>
            <a:pPr/>
            <a:r>
              <a:t>This leads to heavier responses, You end up using more bandwidth than you should and poor UX specially on mobile. We are consuming precious data.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https://github.com/simonaco/voting-app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Under-fetching is not having enough data with a call to an endpoint, leading you to call a second endpoint.</a:t>
            </a:r>
          </a:p>
          <a:p>
            <a:pPr/>
            <a:r>
              <a:t>This leads to more server roundtrips, network latency, more json parsing on the client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The response looks very similar to the request. And that’s because we tell graphql what we want to retrieve!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rPr u="sng">
                <a:hlinkClick r:id="rId3" invalidUrl="" action="" tgtFrame="" tooltip="" history="1" highlightClick="0" endSnd="0"/>
              </a:rPr>
              <a:t>https://stackoverflow.com/questions/44564905/what-is-over-fetching-or-under-fetching/44568365#44568365</a:t>
            </a:r>
            <a:r>
              <a:t> </a:t>
            </a:r>
          </a:p>
          <a:p>
            <a:pPr/>
          </a:p>
          <a:p>
            <a:pPr/>
            <a:r>
              <a:t>In both cases, they are performances issues : you either use more bandwidth than you should, or you are making more HTTP requests that you should.</a:t>
            </a:r>
          </a:p>
          <a:p>
            <a:pPr/>
          </a:p>
          <a:p>
            <a:pPr/>
            <a:r>
              <a:t>In a perfect world, theses problems would never arise ; you would have exactly the right endpoints to give exactly the right data to your products.</a:t>
            </a:r>
          </a:p>
          <a:p>
            <a:pPr/>
          </a:p>
          <a:p>
            <a:pPr/>
            <a:r>
              <a:t>Theses problems often appear when you scale and iterate on your products. The data you use on your pages often change, and the cost to maintain a separate endpoint with exactly the right data for each component becomes too much.</a:t>
            </a:r>
          </a:p>
          <a:p>
            <a:pPr/>
          </a:p>
          <a:p>
            <a:pPr/>
            <a:r>
              <a:t>So you end up with a compromise between not having too much endpoints and having the endpoints fit the need best. This will lead to over-fetching in some cases (the endpoint will provide more data that you need for your specific component), and under-fetching in others (you will need to call a second endpoint).</a:t>
            </a:r>
          </a:p>
          <a:p>
            <a:pPr/>
          </a:p>
          <a:p>
            <a:pPr/>
            <a:r>
              <a:t>So GraphQL fixes this problem because it allows access to an arbitrary set of data exposed by the server. You specifically specify what you need and will get this data, and only this data, in one trip to the server.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https://developer.github.com/v4/explorer/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rPr u="sng">
                <a:hlinkClick r:id="rId3" invalidUrl="" action="" tgtFrame="" tooltip="" history="1" highlightClick="0" endSnd="0"/>
              </a:rPr>
              <a:t>https://www.apollographql.com/</a:t>
            </a:r>
          </a:p>
          <a:p>
            <a:pPr/>
            <a:r>
              <a:t>https://facebook.github.io/relay/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GET request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POST PUT method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Add mutation queries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112B49"/>
        </a:solidFill>
      </p:bgPr>
    </p:bg>
    <p:spTree>
      <p:nvGrpSpPr>
        <p:cNvPr id="1" name=""/>
        <p:cNvGrpSpPr/>
        <p:nvPr/>
      </p:nvGrpSpPr>
      <p:grpSpPr>
        <a:xfrm>
          <a:off x="0" y="0"/>
          <a:ext cx="0" cy="0"/>
          <a:chOff x="0" y="0"/>
          <a:chExt cx="0" cy="0"/>
        </a:xfrm>
      </p:grpSpPr>
      <p:sp>
        <p:nvSpPr>
          <p:cNvPr id="12" name="Title Text"/>
          <p:cNvSpPr txBox="1"/>
          <p:nvPr>
            <p:ph type="title"/>
          </p:nvPr>
        </p:nvSpPr>
        <p:spPr>
          <a:xfrm>
            <a:off x="4833937" y="2303859"/>
            <a:ext cx="14716126" cy="4643438"/>
          </a:xfrm>
          <a:prstGeom prst="rect">
            <a:avLst/>
          </a:prstGeom>
        </p:spPr>
        <p:txBody>
          <a:bodyPr lIns="71437" tIns="71437" rIns="71437" bIns="71437" anchor="b">
            <a:normAutofit fontScale="100000" lnSpcReduction="0"/>
          </a:bodyPr>
          <a:lstStyle>
            <a:lvl1pPr algn="ctr" defTabSz="821531">
              <a:defRPr b="0" spc="0" sz="11200">
                <a:solidFill>
                  <a:srgbClr val="DDFFF7"/>
                </a:solidFill>
                <a:latin typeface="+mn-lt"/>
                <a:ea typeface="+mn-ea"/>
                <a:cs typeface="+mn-cs"/>
                <a:sym typeface="Helvetica Neue Medium"/>
              </a:defRPr>
            </a:lvl1pPr>
          </a:lstStyle>
          <a:p>
            <a:pPr/>
            <a:r>
              <a:t>Title Text</a:t>
            </a:r>
          </a:p>
        </p:txBody>
      </p:sp>
      <p:sp>
        <p:nvSpPr>
          <p:cNvPr id="13" name="Body Level One…"/>
          <p:cNvSpPr txBox="1"/>
          <p:nvPr>
            <p:ph type="body" sz="quarter" idx="1"/>
          </p:nvPr>
        </p:nvSpPr>
        <p:spPr>
          <a:xfrm>
            <a:off x="4833937" y="7072312"/>
            <a:ext cx="14716126" cy="1589485"/>
          </a:xfrm>
          <a:prstGeom prst="rect">
            <a:avLst/>
          </a:prstGeom>
        </p:spPr>
        <p:txBody>
          <a:bodyPr lIns="71437" tIns="71437" rIns="71437" bIns="71437">
            <a:normAutofit fontScale="100000" lnSpcReduction="0"/>
          </a:bodyPr>
          <a:lstStyle>
            <a:lvl1pPr marL="0" indent="0" algn="ctr" defTabSz="821531">
              <a:spcBef>
                <a:spcPts val="0"/>
              </a:spcBef>
              <a:buSzTx/>
              <a:buNone/>
              <a:defRPr sz="5200">
                <a:solidFill>
                  <a:srgbClr val="DDFFF7"/>
                </a:solidFill>
                <a:latin typeface="Helvetica Neue"/>
                <a:ea typeface="Helvetica Neue"/>
                <a:cs typeface="Helvetica Neue"/>
                <a:sym typeface="Helvetica Neue"/>
              </a:defRPr>
            </a:lvl1pPr>
            <a:lvl2pPr marL="0" indent="0" algn="ctr" defTabSz="821531">
              <a:spcBef>
                <a:spcPts val="0"/>
              </a:spcBef>
              <a:buSzTx/>
              <a:buNone/>
              <a:defRPr sz="5200">
                <a:solidFill>
                  <a:srgbClr val="DDFFF7"/>
                </a:solidFill>
                <a:latin typeface="Helvetica Neue"/>
                <a:ea typeface="Helvetica Neue"/>
                <a:cs typeface="Helvetica Neue"/>
                <a:sym typeface="Helvetica Neue"/>
              </a:defRPr>
            </a:lvl2pPr>
            <a:lvl3pPr marL="0" indent="0" algn="ctr" defTabSz="821531">
              <a:spcBef>
                <a:spcPts val="0"/>
              </a:spcBef>
              <a:buSzTx/>
              <a:buNone/>
              <a:defRPr sz="5200">
                <a:solidFill>
                  <a:srgbClr val="DDFFF7"/>
                </a:solidFill>
                <a:latin typeface="Helvetica Neue"/>
                <a:ea typeface="Helvetica Neue"/>
                <a:cs typeface="Helvetica Neue"/>
                <a:sym typeface="Helvetica Neue"/>
              </a:defRPr>
            </a:lvl3pPr>
            <a:lvl4pPr marL="0" indent="0" algn="ctr" defTabSz="821531">
              <a:spcBef>
                <a:spcPts val="0"/>
              </a:spcBef>
              <a:buSzTx/>
              <a:buNone/>
              <a:defRPr sz="5200">
                <a:solidFill>
                  <a:srgbClr val="DDFFF7"/>
                </a:solidFill>
                <a:latin typeface="Helvetica Neue"/>
                <a:ea typeface="Helvetica Neue"/>
                <a:cs typeface="Helvetica Neue"/>
                <a:sym typeface="Helvetica Neue"/>
              </a:defRPr>
            </a:lvl4pPr>
            <a:lvl5pPr marL="0" indent="0" algn="ctr" defTabSz="821531">
              <a:spcBef>
                <a:spcPts val="0"/>
              </a:spcBef>
              <a:buSzTx/>
              <a:buNone/>
              <a:defRPr sz="5200">
                <a:solidFill>
                  <a:srgbClr val="DDFFF7"/>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bg>
      <p:bgPr>
        <a:solidFill>
          <a:srgbClr val="112B49"/>
        </a:solidFill>
      </p:bgPr>
    </p:bg>
    <p:spTree>
      <p:nvGrpSpPr>
        <p:cNvPr id="1" name=""/>
        <p:cNvGrpSpPr/>
        <p:nvPr/>
      </p:nvGrpSpPr>
      <p:grpSpPr>
        <a:xfrm>
          <a:off x="0" y="0"/>
          <a:ext cx="0" cy="0"/>
          <a:chOff x="0" y="0"/>
          <a:chExt cx="0" cy="0"/>
        </a:xfrm>
      </p:grpSpPr>
      <p:sp>
        <p:nvSpPr>
          <p:cNvPr id="100" name="–Johnny Appleseed"/>
          <p:cNvSpPr txBox="1"/>
          <p:nvPr>
            <p:ph type="body" sz="quarter" idx="13"/>
          </p:nvPr>
        </p:nvSpPr>
        <p:spPr>
          <a:xfrm>
            <a:off x="4833937" y="8947546"/>
            <a:ext cx="14716126" cy="647701"/>
          </a:xfrm>
          <a:prstGeom prst="rect">
            <a:avLst/>
          </a:prstGeom>
        </p:spPr>
        <p:txBody>
          <a:bodyPr lIns="71437" tIns="71437" rIns="71437" bIns="71437">
            <a:spAutoFit/>
          </a:bodyPr>
          <a:lstStyle>
            <a:lvl1pPr marL="0" indent="0" algn="ctr" defTabSz="821531">
              <a:spcBef>
                <a:spcPts val="0"/>
              </a:spcBef>
              <a:buSzTx/>
              <a:buNone/>
              <a:defRPr i="1" sz="3200">
                <a:solidFill>
                  <a:srgbClr val="DDFFF7"/>
                </a:solidFill>
                <a:latin typeface="Helvetica Neue"/>
                <a:ea typeface="Helvetica Neue"/>
                <a:cs typeface="Helvetica Neue"/>
                <a:sym typeface="Helvetica Neue"/>
              </a:defRPr>
            </a:lvl1pPr>
          </a:lstStyle>
          <a:p>
            <a:pPr/>
            <a:r>
              <a:t>–Johnny Appleseed</a:t>
            </a:r>
          </a:p>
        </p:txBody>
      </p:sp>
      <p:sp>
        <p:nvSpPr>
          <p:cNvPr id="101" name="“Type a quote here.”"/>
          <p:cNvSpPr txBox="1"/>
          <p:nvPr>
            <p:ph type="body" sz="quarter" idx="14"/>
          </p:nvPr>
        </p:nvSpPr>
        <p:spPr>
          <a:xfrm>
            <a:off x="4833937" y="6055915"/>
            <a:ext cx="14716126" cy="863601"/>
          </a:xfrm>
          <a:prstGeom prst="rect">
            <a:avLst/>
          </a:prstGeom>
        </p:spPr>
        <p:txBody>
          <a:bodyPr lIns="71437" tIns="71437" rIns="71437" bIns="71437" anchor="ctr">
            <a:spAutoFit/>
          </a:bodyPr>
          <a:lstStyle>
            <a:lvl1pPr marL="0" indent="0" algn="ctr" defTabSz="821531">
              <a:spcBef>
                <a:spcPts val="0"/>
              </a:spcBef>
              <a:buSzTx/>
              <a:buNone/>
              <a:defRPr sz="4600">
                <a:solidFill>
                  <a:srgbClr val="DDFFF7"/>
                </a:solidFill>
                <a:latin typeface="+mn-lt"/>
                <a:ea typeface="+mn-ea"/>
                <a:cs typeface="+mn-cs"/>
                <a:sym typeface="Helvetica Neue Medium"/>
              </a:defRPr>
            </a:lvl1pPr>
          </a:lstStyle>
          <a:p>
            <a:pPr/>
            <a:r>
              <a:t>“Type a quote here.” </a:t>
            </a:r>
          </a:p>
        </p:txBody>
      </p:sp>
      <p:pic>
        <p:nvPicPr>
          <p:cNvPr id="102" name="Picture 3" descr="Picture 3"/>
          <p:cNvPicPr>
            <a:picLocks noChangeAspect="1"/>
          </p:cNvPicPr>
          <p:nvPr/>
        </p:nvPicPr>
        <p:blipFill>
          <a:blip r:embed="rId2">
            <a:extLst/>
          </a:blip>
          <a:stretch>
            <a:fillRect/>
          </a:stretch>
        </p:blipFill>
        <p:spPr>
          <a:xfrm>
            <a:off x="-72232" y="12820766"/>
            <a:ext cx="959199" cy="959198"/>
          </a:xfrm>
          <a:prstGeom prst="rect">
            <a:avLst/>
          </a:prstGeom>
          <a:ln w="12700">
            <a:miter lim="400000"/>
          </a:ln>
        </p:spPr>
      </p:pic>
      <p:sp>
        <p:nvSpPr>
          <p:cNvPr id="103" name="@simona_cotin"/>
          <p:cNvSpPr txBox="1"/>
          <p:nvPr/>
        </p:nvSpPr>
        <p:spPr>
          <a:xfrm>
            <a:off x="730868" y="12951114"/>
            <a:ext cx="3683001" cy="698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571656">
              <a:defRPr sz="4000">
                <a:solidFill>
                  <a:srgbClr val="DDFFF7"/>
                </a:solidFill>
                <a:latin typeface="Avenir Next"/>
                <a:ea typeface="Avenir Next"/>
                <a:cs typeface="Avenir Next"/>
                <a:sym typeface="Avenir Next"/>
              </a:defRPr>
            </a:lvl1pPr>
          </a:lstStyle>
          <a:p>
            <a:pPr/>
            <a:r>
              <a:t>@simona_cotin</a:t>
            </a:r>
          </a:p>
        </p:txBody>
      </p:sp>
      <p:sp>
        <p:nvSpPr>
          <p:cNvPr id="104"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000000"/>
        </a:solidFill>
      </p:bgPr>
    </p:bg>
    <p:spTree>
      <p:nvGrpSpPr>
        <p:cNvPr id="1" name=""/>
        <p:cNvGrpSpPr/>
        <p:nvPr/>
      </p:nvGrpSpPr>
      <p:grpSpPr>
        <a:xfrm>
          <a:off x="0" y="0"/>
          <a:ext cx="0" cy="0"/>
          <a:chOff x="0" y="0"/>
          <a:chExt cx="0" cy="0"/>
        </a:xfrm>
      </p:grpSpPr>
      <p:sp>
        <p:nvSpPr>
          <p:cNvPr id="111" name="Image"/>
          <p:cNvSpPr/>
          <p:nvPr>
            <p:ph type="pic" idx="13"/>
          </p:nvPr>
        </p:nvSpPr>
        <p:spPr>
          <a:xfrm>
            <a:off x="3048000" y="0"/>
            <a:ext cx="18288000" cy="13716000"/>
          </a:xfrm>
          <a:prstGeom prst="rect">
            <a:avLst/>
          </a:prstGeom>
        </p:spPr>
        <p:txBody>
          <a:bodyPr lIns="91439" tIns="45719" rIns="91439" bIns="45719"/>
          <a:lstStyle/>
          <a:p>
            <a:pPr/>
          </a:p>
        </p:txBody>
      </p:sp>
      <p:sp>
        <p:nvSpPr>
          <p:cNvPr id="112"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112B49"/>
        </a:solidFill>
      </p:bgPr>
    </p:bg>
    <p:spTree>
      <p:nvGrpSpPr>
        <p:cNvPr id="1" name=""/>
        <p:cNvGrpSpPr/>
        <p:nvPr/>
      </p:nvGrpSpPr>
      <p:grpSpPr>
        <a:xfrm>
          <a:off x="0" y="0"/>
          <a:ext cx="0" cy="0"/>
          <a:chOff x="0" y="0"/>
          <a:chExt cx="0" cy="0"/>
        </a:xfrm>
      </p:grpSpPr>
      <p:pic>
        <p:nvPicPr>
          <p:cNvPr id="119" name="Picture 3" descr="Picture 3"/>
          <p:cNvPicPr>
            <a:picLocks noChangeAspect="1"/>
          </p:cNvPicPr>
          <p:nvPr/>
        </p:nvPicPr>
        <p:blipFill>
          <a:blip r:embed="rId2">
            <a:extLst/>
          </a:blip>
          <a:stretch>
            <a:fillRect/>
          </a:stretch>
        </p:blipFill>
        <p:spPr>
          <a:xfrm>
            <a:off x="-72232" y="12820766"/>
            <a:ext cx="959199" cy="959198"/>
          </a:xfrm>
          <a:prstGeom prst="rect">
            <a:avLst/>
          </a:prstGeom>
          <a:ln w="12700">
            <a:miter lim="400000"/>
          </a:ln>
        </p:spPr>
      </p:pic>
      <p:sp>
        <p:nvSpPr>
          <p:cNvPr id="120" name="@simona_cotin"/>
          <p:cNvSpPr txBox="1"/>
          <p:nvPr/>
        </p:nvSpPr>
        <p:spPr>
          <a:xfrm>
            <a:off x="730868" y="12951114"/>
            <a:ext cx="3683001" cy="698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571656">
              <a:defRPr sz="4000">
                <a:solidFill>
                  <a:srgbClr val="DDDBF1"/>
                </a:solidFill>
                <a:latin typeface="Avenir Next"/>
                <a:ea typeface="Avenir Next"/>
                <a:cs typeface="Avenir Next"/>
                <a:sym typeface="Avenir Next"/>
              </a:defRPr>
            </a:lvl1pPr>
          </a:lstStyle>
          <a:p>
            <a:pPr/>
            <a:r>
              <a:t>@simona_cotin</a:t>
            </a:r>
          </a:p>
        </p:txBody>
      </p:sp>
      <p:sp>
        <p:nvSpPr>
          <p:cNvPr id="121"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2">
    <p:spTree>
      <p:nvGrpSpPr>
        <p:cNvPr id="1" name=""/>
        <p:cNvGrpSpPr/>
        <p:nvPr/>
      </p:nvGrpSpPr>
      <p:grpSpPr>
        <a:xfrm>
          <a:off x="0" y="0"/>
          <a:ext cx="0" cy="0"/>
          <a:chOff x="0" y="0"/>
          <a:chExt cx="0" cy="0"/>
        </a:xfrm>
      </p:grpSpPr>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2">
    <p:bg>
      <p:bgPr>
        <a:solidFill>
          <a:srgbClr val="112B49"/>
        </a:solidFill>
      </p:bgPr>
    </p:bg>
    <p:spTree>
      <p:nvGrpSpPr>
        <p:cNvPr id="1" name=""/>
        <p:cNvGrpSpPr/>
        <p:nvPr/>
      </p:nvGrpSpPr>
      <p:grpSpPr>
        <a:xfrm>
          <a:off x="0" y="0"/>
          <a:ext cx="0" cy="0"/>
          <a:chOff x="0" y="0"/>
          <a:chExt cx="0" cy="0"/>
        </a:xfrm>
      </p:grpSpPr>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ustom Layout">
    <p:bg>
      <p:bgPr>
        <a:solidFill>
          <a:srgbClr val="FFFFFF"/>
        </a:solidFill>
      </p:bgPr>
    </p:bg>
    <p:spTree>
      <p:nvGrpSpPr>
        <p:cNvPr id="1" name=""/>
        <p:cNvGrpSpPr/>
        <p:nvPr/>
      </p:nvGrpSpPr>
      <p:grpSpPr>
        <a:xfrm>
          <a:off x="0" y="0"/>
          <a:ext cx="0" cy="0"/>
          <a:chOff x="0" y="0"/>
          <a:chExt cx="0" cy="0"/>
        </a:xfrm>
      </p:grpSpPr>
      <p:sp>
        <p:nvSpPr>
          <p:cNvPr id="142" name="Title Text"/>
          <p:cNvSpPr txBox="1"/>
          <p:nvPr>
            <p:ph type="title"/>
          </p:nvPr>
        </p:nvSpPr>
        <p:spPr>
          <a:xfrm>
            <a:off x="1219199" y="781050"/>
            <a:ext cx="21945602" cy="1524001"/>
          </a:xfrm>
          <a:prstGeom prst="rect">
            <a:avLst/>
          </a:prstGeom>
        </p:spPr>
        <p:txBody>
          <a:bodyPr lIns="121919" tIns="121919" rIns="121919" bIns="121919" anchor="ctr">
            <a:normAutofit fontScale="100000" lnSpcReduction="0"/>
          </a:bodyPr>
          <a:lstStyle>
            <a:lvl1pPr algn="ctr">
              <a:defRPr spc="0" sz="7400">
                <a:solidFill>
                  <a:srgbClr val="B02534"/>
                </a:solidFill>
                <a:latin typeface="Avenir Next"/>
                <a:ea typeface="Avenir Next"/>
                <a:cs typeface="Avenir Next"/>
                <a:sym typeface="Avenir Next"/>
              </a:defRPr>
            </a:lvl1pPr>
          </a:lstStyle>
          <a:p>
            <a:pPr defTabSz="914400"/>
            <a:r>
              <a:t>Title Text</a:t>
            </a:r>
          </a:p>
        </p:txBody>
      </p:sp>
      <p:sp>
        <p:nvSpPr>
          <p:cNvPr id="143" name="Body Level One…"/>
          <p:cNvSpPr txBox="1"/>
          <p:nvPr>
            <p:ph type="body" idx="1"/>
          </p:nvPr>
        </p:nvSpPr>
        <p:spPr>
          <a:xfrm>
            <a:off x="1219199" y="2743199"/>
            <a:ext cx="21945602" cy="8534402"/>
          </a:xfrm>
          <a:prstGeom prst="rect">
            <a:avLst/>
          </a:prstGeom>
        </p:spPr>
        <p:txBody>
          <a:bodyPr lIns="121919" tIns="121919" rIns="121919" bIns="121919">
            <a:normAutofit fontScale="100000" lnSpcReduction="0"/>
          </a:bodyPr>
          <a:lstStyle>
            <a:lvl1pPr marL="914400" indent="-914400">
              <a:buSzPct val="100000"/>
              <a:buChar char="▪"/>
              <a:defRPr b="1">
                <a:solidFill>
                  <a:srgbClr val="5E5E5E"/>
                </a:solidFill>
                <a:latin typeface="Calibri"/>
                <a:ea typeface="Calibri"/>
                <a:cs typeface="Calibri"/>
                <a:sym typeface="Calibri"/>
              </a:defRPr>
            </a:lvl1pPr>
            <a:lvl2pPr marL="1299410" indent="-842210">
              <a:buSzPct val="50000"/>
              <a:buChar char="□"/>
              <a:defRPr b="1">
                <a:solidFill>
                  <a:srgbClr val="5E5E5E"/>
                </a:solidFill>
                <a:latin typeface="Calibri"/>
                <a:ea typeface="Calibri"/>
                <a:cs typeface="Calibri"/>
                <a:sym typeface="Calibri"/>
              </a:defRPr>
            </a:lvl2pPr>
            <a:lvl3pPr marL="1667435" indent="-753035">
              <a:buSzPct val="50000"/>
              <a:buChar char="□"/>
              <a:defRPr b="1">
                <a:solidFill>
                  <a:srgbClr val="5E5E5E"/>
                </a:solidFill>
                <a:latin typeface="Calibri"/>
                <a:ea typeface="Calibri"/>
                <a:cs typeface="Calibri"/>
                <a:sym typeface="Calibri"/>
              </a:defRPr>
            </a:lvl3pPr>
            <a:lvl4pPr marL="2225040" indent="-853440">
              <a:buSzPct val="50000"/>
              <a:buChar char="□"/>
              <a:defRPr b="1">
                <a:solidFill>
                  <a:srgbClr val="5E5E5E"/>
                </a:solidFill>
                <a:latin typeface="Calibri"/>
                <a:ea typeface="Calibri"/>
                <a:cs typeface="Calibri"/>
                <a:sym typeface="Calibri"/>
              </a:defRPr>
            </a:lvl4pPr>
            <a:lvl5pPr marL="2813538" indent="-984738">
              <a:buSzPct val="50000"/>
              <a:buChar char="□"/>
              <a:defRPr b="1">
                <a:solidFill>
                  <a:srgbClr val="5E5E5E"/>
                </a:solidFill>
                <a:latin typeface="Calibri"/>
                <a:ea typeface="Calibri"/>
                <a:cs typeface="Calibri"/>
                <a:sym typeface="Calibri"/>
              </a:defRPr>
            </a:lvl5pPr>
          </a:lstStyle>
          <a:p>
            <a:pPr defTabSz="914400"/>
            <a:r>
              <a:t>Body Level One</a:t>
            </a:r>
          </a:p>
          <a:p>
            <a:pPr lvl="1" defTabSz="914400"/>
            <a:r>
              <a:t>Body Level Two</a:t>
            </a:r>
          </a:p>
          <a:p>
            <a:pPr lvl="2" defTabSz="914400"/>
            <a:r>
              <a:t>Body Level Three</a:t>
            </a:r>
          </a:p>
          <a:p>
            <a:pPr lvl="3" defTabSz="914400"/>
            <a:r>
              <a:t>Body Level Four</a:t>
            </a:r>
          </a:p>
          <a:p>
            <a:pPr lvl="4" defTabSz="914400"/>
            <a:r>
              <a:t>Body Level Five</a:t>
            </a:r>
          </a:p>
        </p:txBody>
      </p:sp>
      <p:sp>
        <p:nvSpPr>
          <p:cNvPr id="144" name="Slide Number"/>
          <p:cNvSpPr txBox="1"/>
          <p:nvPr>
            <p:ph type="sldNum" sz="quarter" idx="2"/>
          </p:nvPr>
        </p:nvSpPr>
        <p:spPr>
          <a:xfrm>
            <a:off x="11785599" y="12344400"/>
            <a:ext cx="5689602" cy="736601"/>
          </a:xfrm>
          <a:prstGeom prst="rect">
            <a:avLst/>
          </a:prstGeom>
        </p:spPr>
        <p:txBody>
          <a:bodyPr lIns="121919" tIns="121919" rIns="121919" bIns="121919"/>
          <a:lstStyle>
            <a:lvl1pPr defTabSz="2438400">
              <a:defRPr sz="3200">
                <a:solidFill>
                  <a:srgbClr val="5E5E5E"/>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112B49"/>
        </a:solidFill>
      </p:bgPr>
    </p:bg>
    <p:spTree>
      <p:nvGrpSpPr>
        <p:cNvPr id="1" name=""/>
        <p:cNvGrpSpPr/>
        <p:nvPr/>
      </p:nvGrpSpPr>
      <p:grpSpPr>
        <a:xfrm>
          <a:off x="0" y="0"/>
          <a:ext cx="0" cy="0"/>
          <a:chOff x="0" y="0"/>
          <a:chExt cx="0" cy="0"/>
        </a:xfrm>
      </p:grpSpPr>
      <p:sp>
        <p:nvSpPr>
          <p:cNvPr id="21" name="Image"/>
          <p:cNvSpPr/>
          <p:nvPr>
            <p:ph type="pic" sz="half" idx="13"/>
          </p:nvPr>
        </p:nvSpPr>
        <p:spPr>
          <a:xfrm>
            <a:off x="5325070" y="946546"/>
            <a:ext cx="13722210" cy="8304611"/>
          </a:xfrm>
          <a:prstGeom prst="rect">
            <a:avLst/>
          </a:prstGeom>
        </p:spPr>
        <p:txBody>
          <a:bodyPr lIns="91439" tIns="45719" rIns="91439" bIns="45719"/>
          <a:lstStyle/>
          <a:p>
            <a:pPr/>
          </a:p>
        </p:txBody>
      </p:sp>
      <p:sp>
        <p:nvSpPr>
          <p:cNvPr id="22" name="Title Text"/>
          <p:cNvSpPr txBox="1"/>
          <p:nvPr>
            <p:ph type="title"/>
          </p:nvPr>
        </p:nvSpPr>
        <p:spPr>
          <a:xfrm>
            <a:off x="4833937" y="9447609"/>
            <a:ext cx="14716126" cy="2000251"/>
          </a:xfrm>
          <a:prstGeom prst="rect">
            <a:avLst/>
          </a:prstGeom>
        </p:spPr>
        <p:txBody>
          <a:bodyPr lIns="71437" tIns="71437" rIns="71437" bIns="71437" anchor="ctr">
            <a:normAutofit fontScale="100000" lnSpcReduction="0"/>
          </a:bodyPr>
          <a:lstStyle>
            <a:lvl1pPr algn="ctr" defTabSz="821531">
              <a:defRPr b="0" spc="0" sz="11200">
                <a:solidFill>
                  <a:srgbClr val="DDFFF7"/>
                </a:solidFill>
                <a:latin typeface="+mn-lt"/>
                <a:ea typeface="+mn-ea"/>
                <a:cs typeface="+mn-cs"/>
                <a:sym typeface="Helvetica Neue Medium"/>
              </a:defRPr>
            </a:lvl1pPr>
          </a:lstStyle>
          <a:p>
            <a:pPr/>
            <a:r>
              <a:t>Title Text</a:t>
            </a:r>
          </a:p>
        </p:txBody>
      </p:sp>
      <p:sp>
        <p:nvSpPr>
          <p:cNvPr id="23" name="Body Level One…"/>
          <p:cNvSpPr txBox="1"/>
          <p:nvPr>
            <p:ph type="body" sz="quarter" idx="1"/>
          </p:nvPr>
        </p:nvSpPr>
        <p:spPr>
          <a:xfrm>
            <a:off x="4833937" y="11465718"/>
            <a:ext cx="14716126" cy="1589486"/>
          </a:xfrm>
          <a:prstGeom prst="rect">
            <a:avLst/>
          </a:prstGeom>
        </p:spPr>
        <p:txBody>
          <a:bodyPr lIns="71437" tIns="71437" rIns="71437" bIns="71437">
            <a:normAutofit fontScale="100000" lnSpcReduction="0"/>
          </a:bodyPr>
          <a:lstStyle>
            <a:lvl1pPr marL="0" indent="0" algn="ctr" defTabSz="821531">
              <a:spcBef>
                <a:spcPts val="0"/>
              </a:spcBef>
              <a:buSzTx/>
              <a:buNone/>
              <a:defRPr sz="5200">
                <a:solidFill>
                  <a:srgbClr val="DDFFF7"/>
                </a:solidFill>
                <a:latin typeface="Helvetica Neue"/>
                <a:ea typeface="Helvetica Neue"/>
                <a:cs typeface="Helvetica Neue"/>
                <a:sym typeface="Helvetica Neue"/>
              </a:defRPr>
            </a:lvl1pPr>
            <a:lvl2pPr marL="0" indent="0" algn="ctr" defTabSz="821531">
              <a:spcBef>
                <a:spcPts val="0"/>
              </a:spcBef>
              <a:buSzTx/>
              <a:buNone/>
              <a:defRPr sz="5200">
                <a:solidFill>
                  <a:srgbClr val="DDFFF7"/>
                </a:solidFill>
                <a:latin typeface="Helvetica Neue"/>
                <a:ea typeface="Helvetica Neue"/>
                <a:cs typeface="Helvetica Neue"/>
                <a:sym typeface="Helvetica Neue"/>
              </a:defRPr>
            </a:lvl2pPr>
            <a:lvl3pPr marL="0" indent="0" algn="ctr" defTabSz="821531">
              <a:spcBef>
                <a:spcPts val="0"/>
              </a:spcBef>
              <a:buSzTx/>
              <a:buNone/>
              <a:defRPr sz="5200">
                <a:solidFill>
                  <a:srgbClr val="DDFFF7"/>
                </a:solidFill>
                <a:latin typeface="Helvetica Neue"/>
                <a:ea typeface="Helvetica Neue"/>
                <a:cs typeface="Helvetica Neue"/>
                <a:sym typeface="Helvetica Neue"/>
              </a:defRPr>
            </a:lvl3pPr>
            <a:lvl4pPr marL="0" indent="0" algn="ctr" defTabSz="821531">
              <a:spcBef>
                <a:spcPts val="0"/>
              </a:spcBef>
              <a:buSzTx/>
              <a:buNone/>
              <a:defRPr sz="5200">
                <a:solidFill>
                  <a:srgbClr val="DDFFF7"/>
                </a:solidFill>
                <a:latin typeface="Helvetica Neue"/>
                <a:ea typeface="Helvetica Neue"/>
                <a:cs typeface="Helvetica Neue"/>
                <a:sym typeface="Helvetica Neue"/>
              </a:defRPr>
            </a:lvl4pPr>
            <a:lvl5pPr marL="0" indent="0" algn="ctr" defTabSz="821531">
              <a:spcBef>
                <a:spcPts val="0"/>
              </a:spcBef>
              <a:buSzTx/>
              <a:buNone/>
              <a:defRPr sz="5200">
                <a:solidFill>
                  <a:srgbClr val="DDFFF7"/>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pic>
        <p:nvPicPr>
          <p:cNvPr id="24" name="Picture 3" descr="Picture 3"/>
          <p:cNvPicPr>
            <a:picLocks noChangeAspect="1"/>
          </p:cNvPicPr>
          <p:nvPr/>
        </p:nvPicPr>
        <p:blipFill>
          <a:blip r:embed="rId2">
            <a:extLst/>
          </a:blip>
          <a:stretch>
            <a:fillRect/>
          </a:stretch>
        </p:blipFill>
        <p:spPr>
          <a:xfrm>
            <a:off x="-72232" y="12820766"/>
            <a:ext cx="959199" cy="959198"/>
          </a:xfrm>
          <a:prstGeom prst="rect">
            <a:avLst/>
          </a:prstGeom>
          <a:ln w="12700">
            <a:miter lim="400000"/>
          </a:ln>
        </p:spPr>
      </p:pic>
      <p:sp>
        <p:nvSpPr>
          <p:cNvPr id="25" name="@simona_cotin"/>
          <p:cNvSpPr txBox="1"/>
          <p:nvPr/>
        </p:nvSpPr>
        <p:spPr>
          <a:xfrm>
            <a:off x="730868" y="12951114"/>
            <a:ext cx="3683001" cy="698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571656">
              <a:defRPr sz="4000">
                <a:solidFill>
                  <a:srgbClr val="DDFFF7"/>
                </a:solidFill>
                <a:latin typeface="Avenir Next"/>
                <a:ea typeface="Avenir Next"/>
                <a:cs typeface="Avenir Next"/>
                <a:sym typeface="Avenir Next"/>
              </a:defRPr>
            </a:lvl1pPr>
          </a:lstStyle>
          <a:p>
            <a:pPr/>
            <a:r>
              <a:t>@simona_cotin</a:t>
            </a:r>
          </a:p>
        </p:txBody>
      </p:sp>
      <p:sp>
        <p:nvSpPr>
          <p:cNvPr id="26"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112B49"/>
        </a:solidFill>
      </p:bgPr>
    </p:bg>
    <p:spTree>
      <p:nvGrpSpPr>
        <p:cNvPr id="1" name=""/>
        <p:cNvGrpSpPr/>
        <p:nvPr/>
      </p:nvGrpSpPr>
      <p:grpSpPr>
        <a:xfrm>
          <a:off x="0" y="0"/>
          <a:ext cx="0" cy="0"/>
          <a:chOff x="0" y="0"/>
          <a:chExt cx="0" cy="0"/>
        </a:xfrm>
      </p:grpSpPr>
      <p:sp>
        <p:nvSpPr>
          <p:cNvPr id="33" name="Title Text"/>
          <p:cNvSpPr txBox="1"/>
          <p:nvPr>
            <p:ph type="title"/>
          </p:nvPr>
        </p:nvSpPr>
        <p:spPr>
          <a:xfrm>
            <a:off x="4833937" y="4536281"/>
            <a:ext cx="14716126" cy="4643438"/>
          </a:xfrm>
          <a:prstGeom prst="rect">
            <a:avLst/>
          </a:prstGeom>
        </p:spPr>
        <p:txBody>
          <a:bodyPr lIns="71437" tIns="71437" rIns="71437" bIns="71437" anchor="ctr">
            <a:normAutofit fontScale="100000" lnSpcReduction="0"/>
          </a:bodyPr>
          <a:lstStyle>
            <a:lvl1pPr algn="ctr" defTabSz="821531">
              <a:defRPr b="0" spc="0" sz="11200">
                <a:solidFill>
                  <a:srgbClr val="DDFFF7"/>
                </a:solidFill>
                <a:latin typeface="+mn-lt"/>
                <a:ea typeface="+mn-ea"/>
                <a:cs typeface="+mn-cs"/>
                <a:sym typeface="Helvetica Neue Medium"/>
              </a:defRPr>
            </a:lvl1pPr>
          </a:lstStyle>
          <a:p>
            <a:pPr/>
            <a:r>
              <a:t>Title Text</a:t>
            </a:r>
          </a:p>
        </p:txBody>
      </p:sp>
      <p:pic>
        <p:nvPicPr>
          <p:cNvPr id="34" name="Picture 3" descr="Picture 3"/>
          <p:cNvPicPr>
            <a:picLocks noChangeAspect="1"/>
          </p:cNvPicPr>
          <p:nvPr/>
        </p:nvPicPr>
        <p:blipFill>
          <a:blip r:embed="rId2">
            <a:extLst/>
          </a:blip>
          <a:stretch>
            <a:fillRect/>
          </a:stretch>
        </p:blipFill>
        <p:spPr>
          <a:xfrm>
            <a:off x="-72232" y="12820766"/>
            <a:ext cx="959199" cy="959198"/>
          </a:xfrm>
          <a:prstGeom prst="rect">
            <a:avLst/>
          </a:prstGeom>
          <a:ln w="12700">
            <a:miter lim="400000"/>
          </a:ln>
        </p:spPr>
      </p:pic>
      <p:sp>
        <p:nvSpPr>
          <p:cNvPr id="35" name="@simona_cotin"/>
          <p:cNvSpPr txBox="1"/>
          <p:nvPr/>
        </p:nvSpPr>
        <p:spPr>
          <a:xfrm>
            <a:off x="730868" y="12951114"/>
            <a:ext cx="3683001" cy="698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571656">
              <a:defRPr sz="4000">
                <a:solidFill>
                  <a:srgbClr val="DDFFF7"/>
                </a:solidFill>
                <a:latin typeface="Avenir Next"/>
                <a:ea typeface="Avenir Next"/>
                <a:cs typeface="Avenir Next"/>
                <a:sym typeface="Avenir Next"/>
              </a:defRPr>
            </a:lvl1pPr>
          </a:lstStyle>
          <a:p>
            <a:pPr/>
            <a:r>
              <a:t>@simona_cotin</a:t>
            </a:r>
          </a:p>
        </p:txBody>
      </p:sp>
      <p:sp>
        <p:nvSpPr>
          <p:cNvPr id="36"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112B49"/>
        </a:solidFill>
      </p:bgPr>
    </p:bg>
    <p:spTree>
      <p:nvGrpSpPr>
        <p:cNvPr id="1" name=""/>
        <p:cNvGrpSpPr/>
        <p:nvPr/>
      </p:nvGrpSpPr>
      <p:grpSpPr>
        <a:xfrm>
          <a:off x="0" y="0"/>
          <a:ext cx="0" cy="0"/>
          <a:chOff x="0" y="0"/>
          <a:chExt cx="0" cy="0"/>
        </a:xfrm>
      </p:grpSpPr>
      <p:sp>
        <p:nvSpPr>
          <p:cNvPr id="43" name="Image"/>
          <p:cNvSpPr/>
          <p:nvPr>
            <p:ph type="pic" sz="half" idx="13"/>
          </p:nvPr>
        </p:nvSpPr>
        <p:spPr>
          <a:xfrm>
            <a:off x="12495609" y="898481"/>
            <a:ext cx="7500939" cy="11555016"/>
          </a:xfrm>
          <a:prstGeom prst="rect">
            <a:avLst/>
          </a:prstGeom>
        </p:spPr>
        <p:txBody>
          <a:bodyPr lIns="91439" tIns="45719" rIns="91439" bIns="45719"/>
          <a:lstStyle/>
          <a:p>
            <a:pPr/>
          </a:p>
        </p:txBody>
      </p:sp>
      <p:sp>
        <p:nvSpPr>
          <p:cNvPr id="44" name="Title Text"/>
          <p:cNvSpPr txBox="1"/>
          <p:nvPr>
            <p:ph type="title"/>
          </p:nvPr>
        </p:nvSpPr>
        <p:spPr>
          <a:xfrm>
            <a:off x="4387453" y="892968"/>
            <a:ext cx="7500938" cy="5607845"/>
          </a:xfrm>
          <a:prstGeom prst="rect">
            <a:avLst/>
          </a:prstGeom>
        </p:spPr>
        <p:txBody>
          <a:bodyPr lIns="71437" tIns="71437" rIns="71437" bIns="71437" anchor="b">
            <a:normAutofit fontScale="100000" lnSpcReduction="0"/>
          </a:bodyPr>
          <a:lstStyle>
            <a:lvl1pPr algn="ctr" defTabSz="821531">
              <a:defRPr b="0" spc="0" sz="8400">
                <a:solidFill>
                  <a:srgbClr val="DDFFF7"/>
                </a:solidFill>
                <a:latin typeface="+mn-lt"/>
                <a:ea typeface="+mn-ea"/>
                <a:cs typeface="+mn-cs"/>
                <a:sym typeface="Helvetica Neue Medium"/>
              </a:defRPr>
            </a:lvl1pPr>
          </a:lstStyle>
          <a:p>
            <a:pPr/>
            <a:r>
              <a:t>Title Text</a:t>
            </a:r>
          </a:p>
        </p:txBody>
      </p:sp>
      <p:sp>
        <p:nvSpPr>
          <p:cNvPr id="45" name="Body Level One…"/>
          <p:cNvSpPr txBox="1"/>
          <p:nvPr>
            <p:ph type="body" sz="quarter" idx="1"/>
          </p:nvPr>
        </p:nvSpPr>
        <p:spPr>
          <a:xfrm>
            <a:off x="4387453" y="6643687"/>
            <a:ext cx="7500938" cy="5786438"/>
          </a:xfrm>
          <a:prstGeom prst="rect">
            <a:avLst/>
          </a:prstGeom>
        </p:spPr>
        <p:txBody>
          <a:bodyPr lIns="71437" tIns="71437" rIns="71437" bIns="71437">
            <a:normAutofit fontScale="100000" lnSpcReduction="0"/>
          </a:bodyPr>
          <a:lstStyle>
            <a:lvl1pPr marL="0" indent="0" algn="ctr" defTabSz="821531">
              <a:spcBef>
                <a:spcPts val="0"/>
              </a:spcBef>
              <a:buSzTx/>
              <a:buNone/>
              <a:defRPr sz="5200">
                <a:solidFill>
                  <a:srgbClr val="DDFFF7"/>
                </a:solidFill>
                <a:latin typeface="Helvetica Neue"/>
                <a:ea typeface="Helvetica Neue"/>
                <a:cs typeface="Helvetica Neue"/>
                <a:sym typeface="Helvetica Neue"/>
              </a:defRPr>
            </a:lvl1pPr>
            <a:lvl2pPr marL="0" indent="0" algn="ctr" defTabSz="821531">
              <a:spcBef>
                <a:spcPts val="0"/>
              </a:spcBef>
              <a:buSzTx/>
              <a:buNone/>
              <a:defRPr sz="5200">
                <a:solidFill>
                  <a:srgbClr val="DDFFF7"/>
                </a:solidFill>
                <a:latin typeface="Helvetica Neue"/>
                <a:ea typeface="Helvetica Neue"/>
                <a:cs typeface="Helvetica Neue"/>
                <a:sym typeface="Helvetica Neue"/>
              </a:defRPr>
            </a:lvl2pPr>
            <a:lvl3pPr marL="0" indent="0" algn="ctr" defTabSz="821531">
              <a:spcBef>
                <a:spcPts val="0"/>
              </a:spcBef>
              <a:buSzTx/>
              <a:buNone/>
              <a:defRPr sz="5200">
                <a:solidFill>
                  <a:srgbClr val="DDFFF7"/>
                </a:solidFill>
                <a:latin typeface="Helvetica Neue"/>
                <a:ea typeface="Helvetica Neue"/>
                <a:cs typeface="Helvetica Neue"/>
                <a:sym typeface="Helvetica Neue"/>
              </a:defRPr>
            </a:lvl3pPr>
            <a:lvl4pPr marL="0" indent="0" algn="ctr" defTabSz="821531">
              <a:spcBef>
                <a:spcPts val="0"/>
              </a:spcBef>
              <a:buSzTx/>
              <a:buNone/>
              <a:defRPr sz="5200">
                <a:solidFill>
                  <a:srgbClr val="DDFFF7"/>
                </a:solidFill>
                <a:latin typeface="Helvetica Neue"/>
                <a:ea typeface="Helvetica Neue"/>
                <a:cs typeface="Helvetica Neue"/>
                <a:sym typeface="Helvetica Neue"/>
              </a:defRPr>
            </a:lvl4pPr>
            <a:lvl5pPr marL="0" indent="0" algn="ctr" defTabSz="821531">
              <a:spcBef>
                <a:spcPts val="0"/>
              </a:spcBef>
              <a:buSzTx/>
              <a:buNone/>
              <a:defRPr sz="5200">
                <a:solidFill>
                  <a:srgbClr val="DDFFF7"/>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6"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Top">
    <p:bg>
      <p:bgPr>
        <a:solidFill>
          <a:srgbClr val="112B49"/>
        </a:solidFill>
      </p:bgPr>
    </p:bg>
    <p:spTree>
      <p:nvGrpSpPr>
        <p:cNvPr id="1" name=""/>
        <p:cNvGrpSpPr/>
        <p:nvPr/>
      </p:nvGrpSpPr>
      <p:grpSpPr>
        <a:xfrm>
          <a:off x="0" y="0"/>
          <a:ext cx="0" cy="0"/>
          <a:chOff x="0" y="0"/>
          <a:chExt cx="0" cy="0"/>
        </a:xfrm>
      </p:grpSpPr>
      <p:sp>
        <p:nvSpPr>
          <p:cNvPr id="53" name="Title Text"/>
          <p:cNvSpPr txBox="1"/>
          <p:nvPr>
            <p:ph type="title"/>
          </p:nvPr>
        </p:nvSpPr>
        <p:spPr>
          <a:xfrm>
            <a:off x="4387453" y="357187"/>
            <a:ext cx="15609094" cy="3036095"/>
          </a:xfrm>
          <a:prstGeom prst="rect">
            <a:avLst/>
          </a:prstGeom>
        </p:spPr>
        <p:txBody>
          <a:bodyPr lIns="71437" tIns="71437" rIns="71437" bIns="71437" anchor="ctr">
            <a:normAutofit fontScale="100000" lnSpcReduction="0"/>
          </a:bodyPr>
          <a:lstStyle>
            <a:lvl1pPr algn="ctr" defTabSz="821531">
              <a:defRPr b="0" spc="0" sz="11200">
                <a:solidFill>
                  <a:srgbClr val="DDFFF7"/>
                </a:solidFill>
                <a:latin typeface="+mn-lt"/>
                <a:ea typeface="+mn-ea"/>
                <a:cs typeface="+mn-cs"/>
                <a:sym typeface="Helvetica Neue Medium"/>
              </a:defRPr>
            </a:lvl1pPr>
          </a:lstStyle>
          <a:p>
            <a:pPr/>
            <a:r>
              <a:t>Title Text</a:t>
            </a:r>
          </a:p>
        </p:txBody>
      </p:sp>
      <p:pic>
        <p:nvPicPr>
          <p:cNvPr id="54" name="Picture 3" descr="Picture 3"/>
          <p:cNvPicPr>
            <a:picLocks noChangeAspect="1"/>
          </p:cNvPicPr>
          <p:nvPr/>
        </p:nvPicPr>
        <p:blipFill>
          <a:blip r:embed="rId2">
            <a:extLst/>
          </a:blip>
          <a:stretch>
            <a:fillRect/>
          </a:stretch>
        </p:blipFill>
        <p:spPr>
          <a:xfrm>
            <a:off x="-72232" y="12820766"/>
            <a:ext cx="959199" cy="959198"/>
          </a:xfrm>
          <a:prstGeom prst="rect">
            <a:avLst/>
          </a:prstGeom>
          <a:ln w="12700">
            <a:miter lim="400000"/>
          </a:ln>
        </p:spPr>
      </p:pic>
      <p:sp>
        <p:nvSpPr>
          <p:cNvPr id="55" name="@simona_cotin"/>
          <p:cNvSpPr txBox="1"/>
          <p:nvPr/>
        </p:nvSpPr>
        <p:spPr>
          <a:xfrm>
            <a:off x="730868" y="12951114"/>
            <a:ext cx="3683001" cy="6985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571656">
              <a:defRPr sz="4000">
                <a:solidFill>
                  <a:srgbClr val="DDFFF7"/>
                </a:solidFill>
                <a:latin typeface="Avenir Next"/>
                <a:ea typeface="Avenir Next"/>
                <a:cs typeface="Avenir Next"/>
                <a:sym typeface="Avenir Next"/>
              </a:defRPr>
            </a:lvl1pPr>
          </a:lstStyle>
          <a:p>
            <a:pPr/>
            <a:r>
              <a:t>@simona_cotin</a:t>
            </a:r>
          </a:p>
        </p:txBody>
      </p:sp>
      <p:sp>
        <p:nvSpPr>
          <p:cNvPr id="56"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bg>
      <p:bgPr>
        <a:solidFill>
          <a:srgbClr val="000000"/>
        </a:solidFill>
      </p:bgPr>
    </p:bg>
    <p:spTree>
      <p:nvGrpSpPr>
        <p:cNvPr id="1" name=""/>
        <p:cNvGrpSpPr/>
        <p:nvPr/>
      </p:nvGrpSpPr>
      <p:grpSpPr>
        <a:xfrm>
          <a:off x="0" y="0"/>
          <a:ext cx="0" cy="0"/>
          <a:chOff x="0" y="0"/>
          <a:chExt cx="0" cy="0"/>
        </a:xfrm>
      </p:grpSpPr>
      <p:sp>
        <p:nvSpPr>
          <p:cNvPr id="63" name="Title Text"/>
          <p:cNvSpPr txBox="1"/>
          <p:nvPr>
            <p:ph type="title"/>
          </p:nvPr>
        </p:nvSpPr>
        <p:spPr>
          <a:xfrm>
            <a:off x="4387453" y="357187"/>
            <a:ext cx="15609094" cy="3036095"/>
          </a:xfrm>
          <a:prstGeom prst="rect">
            <a:avLst/>
          </a:prstGeom>
        </p:spPr>
        <p:txBody>
          <a:bodyPr lIns="71437" tIns="71437" rIns="71437" bIns="71437" anchor="ctr">
            <a:normAutofit fontScale="100000" lnSpcReduction="0"/>
          </a:bodyPr>
          <a:lstStyle>
            <a:lvl1pPr algn="ctr" defTabSz="821531">
              <a:defRPr b="0" spc="0" sz="11200">
                <a:solidFill>
                  <a:srgbClr val="FFFFFF"/>
                </a:solidFill>
                <a:latin typeface="+mn-lt"/>
                <a:ea typeface="+mn-ea"/>
                <a:cs typeface="+mn-cs"/>
                <a:sym typeface="Helvetica Neue Medium"/>
              </a:defRPr>
            </a:lvl1pPr>
          </a:lstStyle>
          <a:p>
            <a:pPr/>
            <a:r>
              <a:t>Title Text</a:t>
            </a:r>
          </a:p>
        </p:txBody>
      </p:sp>
      <p:sp>
        <p:nvSpPr>
          <p:cNvPr id="64" name="Body Level One…"/>
          <p:cNvSpPr txBox="1"/>
          <p:nvPr>
            <p:ph type="body" idx="1"/>
          </p:nvPr>
        </p:nvSpPr>
        <p:spPr>
          <a:xfrm>
            <a:off x="4387453" y="3643312"/>
            <a:ext cx="15609094" cy="8840392"/>
          </a:xfrm>
          <a:prstGeom prst="rect">
            <a:avLst/>
          </a:prstGeom>
        </p:spPr>
        <p:txBody>
          <a:bodyPr lIns="71437" tIns="71437" rIns="71437" bIns="71437" anchor="ctr">
            <a:normAutofit fontScale="100000" lnSpcReduction="0"/>
          </a:bodyPr>
          <a:lstStyle>
            <a:lvl1pPr marL="611187" indent="-611187" defTabSz="821531">
              <a:spcBef>
                <a:spcPts val="5900"/>
              </a:spcBef>
              <a:buSzPct val="145000"/>
              <a:buChar char="•"/>
              <a:defRPr sz="4400">
                <a:solidFill>
                  <a:srgbClr val="FFFFFF"/>
                </a:solidFill>
                <a:latin typeface="Helvetica Neue"/>
                <a:ea typeface="Helvetica Neue"/>
                <a:cs typeface="Helvetica Neue"/>
                <a:sym typeface="Helvetica Neue"/>
              </a:defRPr>
            </a:lvl1pPr>
            <a:lvl2pPr marL="1055687" indent="-611187" defTabSz="821531">
              <a:spcBef>
                <a:spcPts val="5900"/>
              </a:spcBef>
              <a:buSzPct val="145000"/>
              <a:buChar char="•"/>
              <a:defRPr sz="4400">
                <a:solidFill>
                  <a:srgbClr val="FFFFFF"/>
                </a:solidFill>
                <a:latin typeface="Helvetica Neue"/>
                <a:ea typeface="Helvetica Neue"/>
                <a:cs typeface="Helvetica Neue"/>
                <a:sym typeface="Helvetica Neue"/>
              </a:defRPr>
            </a:lvl2pPr>
            <a:lvl3pPr marL="1500187" indent="-611187" defTabSz="821531">
              <a:spcBef>
                <a:spcPts val="5900"/>
              </a:spcBef>
              <a:buSzPct val="145000"/>
              <a:buChar char="•"/>
              <a:defRPr sz="4400">
                <a:solidFill>
                  <a:srgbClr val="FFFFFF"/>
                </a:solidFill>
                <a:latin typeface="Helvetica Neue"/>
                <a:ea typeface="Helvetica Neue"/>
                <a:cs typeface="Helvetica Neue"/>
                <a:sym typeface="Helvetica Neue"/>
              </a:defRPr>
            </a:lvl3pPr>
            <a:lvl4pPr marL="1944687" indent="-611187" defTabSz="821531">
              <a:spcBef>
                <a:spcPts val="5900"/>
              </a:spcBef>
              <a:buSzPct val="145000"/>
              <a:buChar char="•"/>
              <a:defRPr sz="4400">
                <a:solidFill>
                  <a:srgbClr val="FFFFFF"/>
                </a:solidFill>
                <a:latin typeface="Helvetica Neue"/>
                <a:ea typeface="Helvetica Neue"/>
                <a:cs typeface="Helvetica Neue"/>
                <a:sym typeface="Helvetica Neue"/>
              </a:defRPr>
            </a:lvl4pPr>
            <a:lvl5pPr marL="2389187" indent="-611187" defTabSz="821531">
              <a:spcBef>
                <a:spcPts val="5900"/>
              </a:spcBef>
              <a:buSzPct val="145000"/>
              <a:buChar char="•"/>
              <a:defRPr sz="4400">
                <a:solidFill>
                  <a:srgbClr val="FFFFFF"/>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65"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bg>
      <p:bgPr>
        <a:solidFill>
          <a:srgbClr val="000000"/>
        </a:solidFill>
      </p:bgPr>
    </p:bg>
    <p:spTree>
      <p:nvGrpSpPr>
        <p:cNvPr id="1" name=""/>
        <p:cNvGrpSpPr/>
        <p:nvPr/>
      </p:nvGrpSpPr>
      <p:grpSpPr>
        <a:xfrm>
          <a:off x="0" y="0"/>
          <a:ext cx="0" cy="0"/>
          <a:chOff x="0" y="0"/>
          <a:chExt cx="0" cy="0"/>
        </a:xfrm>
      </p:grpSpPr>
      <p:sp>
        <p:nvSpPr>
          <p:cNvPr id="72" name="Image"/>
          <p:cNvSpPr/>
          <p:nvPr>
            <p:ph type="pic" sz="quarter" idx="13"/>
          </p:nvPr>
        </p:nvSpPr>
        <p:spPr>
          <a:xfrm>
            <a:off x="12495609" y="3643312"/>
            <a:ext cx="7500938" cy="8840392"/>
          </a:xfrm>
          <a:prstGeom prst="rect">
            <a:avLst/>
          </a:prstGeom>
        </p:spPr>
        <p:txBody>
          <a:bodyPr lIns="91439" tIns="45719" rIns="91439" bIns="45719"/>
          <a:lstStyle/>
          <a:p>
            <a:pPr/>
          </a:p>
        </p:txBody>
      </p:sp>
      <p:sp>
        <p:nvSpPr>
          <p:cNvPr id="73" name="Title Text"/>
          <p:cNvSpPr txBox="1"/>
          <p:nvPr>
            <p:ph type="title"/>
          </p:nvPr>
        </p:nvSpPr>
        <p:spPr>
          <a:xfrm>
            <a:off x="4387453" y="357187"/>
            <a:ext cx="15609094" cy="3036095"/>
          </a:xfrm>
          <a:prstGeom prst="rect">
            <a:avLst/>
          </a:prstGeom>
        </p:spPr>
        <p:txBody>
          <a:bodyPr lIns="71437" tIns="71437" rIns="71437" bIns="71437" anchor="ctr">
            <a:normAutofit fontScale="100000" lnSpcReduction="0"/>
          </a:bodyPr>
          <a:lstStyle>
            <a:lvl1pPr algn="ctr" defTabSz="821531">
              <a:defRPr b="0" spc="0" sz="11200">
                <a:solidFill>
                  <a:srgbClr val="FFFFFF"/>
                </a:solidFill>
                <a:latin typeface="+mn-lt"/>
                <a:ea typeface="+mn-ea"/>
                <a:cs typeface="+mn-cs"/>
                <a:sym typeface="Helvetica Neue Medium"/>
              </a:defRPr>
            </a:lvl1pPr>
          </a:lstStyle>
          <a:p>
            <a:pPr/>
            <a:r>
              <a:t>Title Text</a:t>
            </a:r>
          </a:p>
        </p:txBody>
      </p:sp>
      <p:sp>
        <p:nvSpPr>
          <p:cNvPr id="74" name="Body Level One…"/>
          <p:cNvSpPr txBox="1"/>
          <p:nvPr>
            <p:ph type="body" sz="quarter" idx="1"/>
          </p:nvPr>
        </p:nvSpPr>
        <p:spPr>
          <a:xfrm>
            <a:off x="4387453" y="3643312"/>
            <a:ext cx="7500938" cy="8840392"/>
          </a:xfrm>
          <a:prstGeom prst="rect">
            <a:avLst/>
          </a:prstGeom>
        </p:spPr>
        <p:txBody>
          <a:bodyPr lIns="71437" tIns="71437" rIns="71437" bIns="71437" anchor="ctr">
            <a:normAutofit fontScale="100000" lnSpcReduction="0"/>
          </a:bodyPr>
          <a:lstStyle>
            <a:lvl1pPr marL="465364" indent="-465364" defTabSz="821531">
              <a:spcBef>
                <a:spcPts val="4500"/>
              </a:spcBef>
              <a:buSzPct val="145000"/>
              <a:buChar char="•"/>
              <a:defRPr sz="3800">
                <a:solidFill>
                  <a:srgbClr val="FFFFFF"/>
                </a:solidFill>
                <a:latin typeface="Helvetica Neue"/>
                <a:ea typeface="Helvetica Neue"/>
                <a:cs typeface="Helvetica Neue"/>
                <a:sym typeface="Helvetica Neue"/>
              </a:defRPr>
            </a:lvl1pPr>
            <a:lvl2pPr marL="808264" indent="-465364" defTabSz="821531">
              <a:spcBef>
                <a:spcPts val="4500"/>
              </a:spcBef>
              <a:buSzPct val="145000"/>
              <a:buChar char="•"/>
              <a:defRPr sz="3800">
                <a:solidFill>
                  <a:srgbClr val="FFFFFF"/>
                </a:solidFill>
                <a:latin typeface="Helvetica Neue"/>
                <a:ea typeface="Helvetica Neue"/>
                <a:cs typeface="Helvetica Neue"/>
                <a:sym typeface="Helvetica Neue"/>
              </a:defRPr>
            </a:lvl2pPr>
            <a:lvl3pPr marL="1151164" indent="-465364" defTabSz="821531">
              <a:spcBef>
                <a:spcPts val="4500"/>
              </a:spcBef>
              <a:buSzPct val="145000"/>
              <a:buChar char="•"/>
              <a:defRPr sz="3800">
                <a:solidFill>
                  <a:srgbClr val="FFFFFF"/>
                </a:solidFill>
                <a:latin typeface="Helvetica Neue"/>
                <a:ea typeface="Helvetica Neue"/>
                <a:cs typeface="Helvetica Neue"/>
                <a:sym typeface="Helvetica Neue"/>
              </a:defRPr>
            </a:lvl3pPr>
            <a:lvl4pPr marL="1494064" indent="-465364" defTabSz="821531">
              <a:spcBef>
                <a:spcPts val="4500"/>
              </a:spcBef>
              <a:buSzPct val="145000"/>
              <a:buChar char="•"/>
              <a:defRPr sz="3800">
                <a:solidFill>
                  <a:srgbClr val="FFFFFF"/>
                </a:solidFill>
                <a:latin typeface="Helvetica Neue"/>
                <a:ea typeface="Helvetica Neue"/>
                <a:cs typeface="Helvetica Neue"/>
                <a:sym typeface="Helvetica Neue"/>
              </a:defRPr>
            </a:lvl4pPr>
            <a:lvl5pPr marL="1836964" indent="-465364" defTabSz="821531">
              <a:spcBef>
                <a:spcPts val="4500"/>
              </a:spcBef>
              <a:buSzPct val="145000"/>
              <a:buChar char="•"/>
              <a:defRPr sz="3800">
                <a:solidFill>
                  <a:srgbClr val="FFFFFF"/>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bg>
      <p:bgPr>
        <a:solidFill>
          <a:srgbClr val="000000"/>
        </a:solidFill>
      </p:bgPr>
    </p:bg>
    <p:spTree>
      <p:nvGrpSpPr>
        <p:cNvPr id="1" name=""/>
        <p:cNvGrpSpPr/>
        <p:nvPr/>
      </p:nvGrpSpPr>
      <p:grpSpPr>
        <a:xfrm>
          <a:off x="0" y="0"/>
          <a:ext cx="0" cy="0"/>
          <a:chOff x="0" y="0"/>
          <a:chExt cx="0" cy="0"/>
        </a:xfrm>
      </p:grpSpPr>
      <p:sp>
        <p:nvSpPr>
          <p:cNvPr id="82" name="Body Level One…"/>
          <p:cNvSpPr txBox="1"/>
          <p:nvPr>
            <p:ph type="body" idx="1"/>
          </p:nvPr>
        </p:nvSpPr>
        <p:spPr>
          <a:xfrm>
            <a:off x="4387453" y="1785937"/>
            <a:ext cx="15609094" cy="10144126"/>
          </a:xfrm>
          <a:prstGeom prst="rect">
            <a:avLst/>
          </a:prstGeom>
        </p:spPr>
        <p:txBody>
          <a:bodyPr lIns="71437" tIns="71437" rIns="71437" bIns="71437" anchor="ctr">
            <a:normAutofit fontScale="100000" lnSpcReduction="0"/>
          </a:bodyPr>
          <a:lstStyle>
            <a:lvl1pPr marL="611187" indent="-611187" defTabSz="821531">
              <a:spcBef>
                <a:spcPts val="5900"/>
              </a:spcBef>
              <a:buSzPct val="145000"/>
              <a:buChar char="•"/>
              <a:defRPr sz="4400">
                <a:solidFill>
                  <a:srgbClr val="FFFFFF"/>
                </a:solidFill>
                <a:latin typeface="Helvetica Neue"/>
                <a:ea typeface="Helvetica Neue"/>
                <a:cs typeface="Helvetica Neue"/>
                <a:sym typeface="Helvetica Neue"/>
              </a:defRPr>
            </a:lvl1pPr>
            <a:lvl2pPr marL="1055687" indent="-611187" defTabSz="821531">
              <a:spcBef>
                <a:spcPts val="5900"/>
              </a:spcBef>
              <a:buSzPct val="145000"/>
              <a:buChar char="•"/>
              <a:defRPr sz="4400">
                <a:solidFill>
                  <a:srgbClr val="FFFFFF"/>
                </a:solidFill>
                <a:latin typeface="Helvetica Neue"/>
                <a:ea typeface="Helvetica Neue"/>
                <a:cs typeface="Helvetica Neue"/>
                <a:sym typeface="Helvetica Neue"/>
              </a:defRPr>
            </a:lvl2pPr>
            <a:lvl3pPr marL="1500187" indent="-611187" defTabSz="821531">
              <a:spcBef>
                <a:spcPts val="5900"/>
              </a:spcBef>
              <a:buSzPct val="145000"/>
              <a:buChar char="•"/>
              <a:defRPr sz="4400">
                <a:solidFill>
                  <a:srgbClr val="FFFFFF"/>
                </a:solidFill>
                <a:latin typeface="Helvetica Neue"/>
                <a:ea typeface="Helvetica Neue"/>
                <a:cs typeface="Helvetica Neue"/>
                <a:sym typeface="Helvetica Neue"/>
              </a:defRPr>
            </a:lvl3pPr>
            <a:lvl4pPr marL="1944687" indent="-611187" defTabSz="821531">
              <a:spcBef>
                <a:spcPts val="5900"/>
              </a:spcBef>
              <a:buSzPct val="145000"/>
              <a:buChar char="•"/>
              <a:defRPr sz="4400">
                <a:solidFill>
                  <a:srgbClr val="FFFFFF"/>
                </a:solidFill>
                <a:latin typeface="Helvetica Neue"/>
                <a:ea typeface="Helvetica Neue"/>
                <a:cs typeface="Helvetica Neue"/>
                <a:sym typeface="Helvetica Neue"/>
              </a:defRPr>
            </a:lvl4pPr>
            <a:lvl5pPr marL="2389187" indent="-611187" defTabSz="821531">
              <a:spcBef>
                <a:spcPts val="5900"/>
              </a:spcBef>
              <a:buSzPct val="145000"/>
              <a:buChar char="•"/>
              <a:defRPr sz="4400">
                <a:solidFill>
                  <a:srgbClr val="FFFFFF"/>
                </a:solidFill>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000000"/>
        </a:solidFill>
      </p:bgPr>
    </p:bg>
    <p:spTree>
      <p:nvGrpSpPr>
        <p:cNvPr id="1" name=""/>
        <p:cNvGrpSpPr/>
        <p:nvPr/>
      </p:nvGrpSpPr>
      <p:grpSpPr>
        <a:xfrm>
          <a:off x="0" y="0"/>
          <a:ext cx="0" cy="0"/>
          <a:chOff x="0" y="0"/>
          <a:chExt cx="0" cy="0"/>
        </a:xfrm>
      </p:grpSpPr>
      <p:sp>
        <p:nvSpPr>
          <p:cNvPr id="90" name="Image"/>
          <p:cNvSpPr/>
          <p:nvPr>
            <p:ph type="pic" sz="quarter" idx="13"/>
          </p:nvPr>
        </p:nvSpPr>
        <p:spPr>
          <a:xfrm>
            <a:off x="12513468" y="6983015"/>
            <a:ext cx="7500939" cy="5482829"/>
          </a:xfrm>
          <a:prstGeom prst="rect">
            <a:avLst/>
          </a:prstGeom>
        </p:spPr>
        <p:txBody>
          <a:bodyPr lIns="91439" tIns="45719" rIns="91439" bIns="45719"/>
          <a:lstStyle/>
          <a:p>
            <a:pPr/>
          </a:p>
        </p:txBody>
      </p:sp>
      <p:sp>
        <p:nvSpPr>
          <p:cNvPr id="91" name="Image"/>
          <p:cNvSpPr/>
          <p:nvPr>
            <p:ph type="pic" sz="quarter" idx="14"/>
          </p:nvPr>
        </p:nvSpPr>
        <p:spPr>
          <a:xfrm>
            <a:off x="12513468" y="892968"/>
            <a:ext cx="7500939" cy="5482829"/>
          </a:xfrm>
          <a:prstGeom prst="rect">
            <a:avLst/>
          </a:prstGeom>
        </p:spPr>
        <p:txBody>
          <a:bodyPr lIns="91439" tIns="45719" rIns="91439" bIns="45719"/>
          <a:lstStyle/>
          <a:p>
            <a:pPr/>
          </a:p>
        </p:txBody>
      </p:sp>
      <p:sp>
        <p:nvSpPr>
          <p:cNvPr id="92" name="Image"/>
          <p:cNvSpPr/>
          <p:nvPr>
            <p:ph type="pic" sz="half" idx="15"/>
          </p:nvPr>
        </p:nvSpPr>
        <p:spPr>
          <a:xfrm>
            <a:off x="4387453" y="892968"/>
            <a:ext cx="7500938" cy="11572876"/>
          </a:xfrm>
          <a:prstGeom prst="rect">
            <a:avLst/>
          </a:prstGeom>
        </p:spPr>
        <p:txBody>
          <a:bodyPr lIns="91439" tIns="45719" rIns="91439" bIns="45719"/>
          <a:lstStyle/>
          <a:p>
            <a:pPr/>
          </a:p>
        </p:txBody>
      </p:sp>
      <p:sp>
        <p:nvSpPr>
          <p:cNvPr id="93" name="Slide Number"/>
          <p:cNvSpPr txBox="1"/>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D0D0D"/>
        </a:solidFill>
      </p:bgPr>
    </p:bg>
    <p:spTree>
      <p:nvGrpSpPr>
        <p:cNvPr id="1" name=""/>
        <p:cNvGrpSpPr/>
        <p:nvPr/>
      </p:nvGrpSpPr>
      <p:grpSpPr>
        <a:xfrm>
          <a:off x="0" y="0"/>
          <a:ext cx="0" cy="0"/>
          <a:chOff x="0" y="0"/>
          <a:chExt cx="0" cy="0"/>
        </a:xfrm>
      </p:grpSpPr>
      <p:pic>
        <p:nvPicPr>
          <p:cNvPr id="2" name="NEW Brand Colors 2018" descr="NEW Brand Colors 2018"/>
          <p:cNvPicPr>
            <a:picLocks noChangeAspect="1"/>
          </p:cNvPicPr>
          <p:nvPr/>
        </p:nvPicPr>
        <p:blipFill>
          <a:blip r:embed="rId2">
            <a:extLst/>
          </a:blip>
          <a:stretch>
            <a:fillRect/>
          </a:stretch>
        </p:blipFill>
        <p:spPr>
          <a:xfrm rot="5400000">
            <a:off x="18577976" y="5885288"/>
            <a:ext cx="13716001" cy="1945425"/>
          </a:xfrm>
          <a:prstGeom prst="rect">
            <a:avLst/>
          </a:prstGeom>
          <a:ln w="12700">
            <a:miter lim="400000"/>
          </a:ln>
        </p:spPr>
      </p:pic>
      <p:sp>
        <p:nvSpPr>
          <p:cNvPr id="3" name="Title Text"/>
          <p:cNvSpPr txBox="1"/>
          <p:nvPr>
            <p:ph type="title"/>
          </p:nvPr>
        </p:nvSpPr>
        <p:spPr>
          <a:xfrm>
            <a:off x="1219200" y="549275"/>
            <a:ext cx="21945600" cy="2651125"/>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Title Text</a:t>
            </a:r>
          </a:p>
        </p:txBody>
      </p:sp>
      <p:sp>
        <p:nvSpPr>
          <p:cNvPr id="4" name="Body Level One…"/>
          <p:cNvSpPr txBox="1"/>
          <p:nvPr>
            <p:ph type="body" idx="1"/>
          </p:nvPr>
        </p:nvSpPr>
        <p:spPr>
          <a:xfrm>
            <a:off x="1219200" y="3200400"/>
            <a:ext cx="21945600" cy="105156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1785600" y="12344400"/>
            <a:ext cx="5689600" cy="736601"/>
          </a:xfrm>
          <a:prstGeom prst="rect">
            <a:avLst/>
          </a:prstGeom>
          <a:ln w="12700">
            <a:miter lim="400000"/>
          </a:ln>
        </p:spPr>
        <p:txBody>
          <a:bodyPr wrap="none" tIns="91439" bIns="91439" anchor="ctr">
            <a:spAutoFit/>
          </a:bodyPr>
          <a:lstStyle>
            <a:lvl1pPr algn="r" defTabSz="1828733">
              <a:defRPr b="0" sz="2400">
                <a:solidFill>
                  <a:srgbClr val="1A1A1A"/>
                </a:solidFill>
                <a:latin typeface="Segoe UI"/>
                <a:ea typeface="Segoe UI"/>
                <a:cs typeface="Segoe UI"/>
                <a:sym typeface="Segoe UI"/>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1865484" latinLnBrk="0">
        <a:lnSpc>
          <a:spcPct val="100000"/>
        </a:lnSpc>
        <a:spcBef>
          <a:spcPts val="0"/>
        </a:spcBef>
        <a:spcAft>
          <a:spcPts val="0"/>
        </a:spcAft>
        <a:buClrTx/>
        <a:buSzTx/>
        <a:buFontTx/>
        <a:buNone/>
        <a:tabLst/>
        <a:defRPr b="1" baseline="0" cap="none" i="0" spc="-100" strike="noStrike" sz="7200" u="none">
          <a:ln>
            <a:noFill/>
          </a:ln>
          <a:solidFill>
            <a:srgbClr val="1A1A1A"/>
          </a:solidFill>
          <a:uFillTx/>
          <a:latin typeface="Segoe UI Semibold"/>
          <a:ea typeface="Segoe UI Semibold"/>
          <a:cs typeface="Segoe UI Semibold"/>
          <a:sym typeface="Segoe UI Semibold"/>
        </a:defRPr>
      </a:lvl1pPr>
      <a:lvl2pPr marL="0" marR="0" indent="0" algn="l" defTabSz="1865484" latinLnBrk="0">
        <a:lnSpc>
          <a:spcPct val="100000"/>
        </a:lnSpc>
        <a:spcBef>
          <a:spcPts val="0"/>
        </a:spcBef>
        <a:spcAft>
          <a:spcPts val="0"/>
        </a:spcAft>
        <a:buClrTx/>
        <a:buSzTx/>
        <a:buFontTx/>
        <a:buNone/>
        <a:tabLst/>
        <a:defRPr b="1" baseline="0" cap="none" i="0" spc="-100" strike="noStrike" sz="7200" u="none">
          <a:ln>
            <a:noFill/>
          </a:ln>
          <a:solidFill>
            <a:srgbClr val="1A1A1A"/>
          </a:solidFill>
          <a:uFillTx/>
          <a:latin typeface="Segoe UI Semibold"/>
          <a:ea typeface="Segoe UI Semibold"/>
          <a:cs typeface="Segoe UI Semibold"/>
          <a:sym typeface="Segoe UI Semibold"/>
        </a:defRPr>
      </a:lvl2pPr>
      <a:lvl3pPr marL="0" marR="0" indent="0" algn="l" defTabSz="1865484" latinLnBrk="0">
        <a:lnSpc>
          <a:spcPct val="100000"/>
        </a:lnSpc>
        <a:spcBef>
          <a:spcPts val="0"/>
        </a:spcBef>
        <a:spcAft>
          <a:spcPts val="0"/>
        </a:spcAft>
        <a:buClrTx/>
        <a:buSzTx/>
        <a:buFontTx/>
        <a:buNone/>
        <a:tabLst/>
        <a:defRPr b="1" baseline="0" cap="none" i="0" spc="-100" strike="noStrike" sz="7200" u="none">
          <a:ln>
            <a:noFill/>
          </a:ln>
          <a:solidFill>
            <a:srgbClr val="1A1A1A"/>
          </a:solidFill>
          <a:uFillTx/>
          <a:latin typeface="Segoe UI Semibold"/>
          <a:ea typeface="Segoe UI Semibold"/>
          <a:cs typeface="Segoe UI Semibold"/>
          <a:sym typeface="Segoe UI Semibold"/>
        </a:defRPr>
      </a:lvl3pPr>
      <a:lvl4pPr marL="0" marR="0" indent="0" algn="l" defTabSz="1865484" latinLnBrk="0">
        <a:lnSpc>
          <a:spcPct val="100000"/>
        </a:lnSpc>
        <a:spcBef>
          <a:spcPts val="0"/>
        </a:spcBef>
        <a:spcAft>
          <a:spcPts val="0"/>
        </a:spcAft>
        <a:buClrTx/>
        <a:buSzTx/>
        <a:buFontTx/>
        <a:buNone/>
        <a:tabLst/>
        <a:defRPr b="1" baseline="0" cap="none" i="0" spc="-100" strike="noStrike" sz="7200" u="none">
          <a:ln>
            <a:noFill/>
          </a:ln>
          <a:solidFill>
            <a:srgbClr val="1A1A1A"/>
          </a:solidFill>
          <a:uFillTx/>
          <a:latin typeface="Segoe UI Semibold"/>
          <a:ea typeface="Segoe UI Semibold"/>
          <a:cs typeface="Segoe UI Semibold"/>
          <a:sym typeface="Segoe UI Semibold"/>
        </a:defRPr>
      </a:lvl4pPr>
      <a:lvl5pPr marL="0" marR="0" indent="0" algn="l" defTabSz="1865484" latinLnBrk="0">
        <a:lnSpc>
          <a:spcPct val="100000"/>
        </a:lnSpc>
        <a:spcBef>
          <a:spcPts val="0"/>
        </a:spcBef>
        <a:spcAft>
          <a:spcPts val="0"/>
        </a:spcAft>
        <a:buClrTx/>
        <a:buSzTx/>
        <a:buFontTx/>
        <a:buNone/>
        <a:tabLst/>
        <a:defRPr b="1" baseline="0" cap="none" i="0" spc="-100" strike="noStrike" sz="7200" u="none">
          <a:ln>
            <a:noFill/>
          </a:ln>
          <a:solidFill>
            <a:srgbClr val="1A1A1A"/>
          </a:solidFill>
          <a:uFillTx/>
          <a:latin typeface="Segoe UI Semibold"/>
          <a:ea typeface="Segoe UI Semibold"/>
          <a:cs typeface="Segoe UI Semibold"/>
          <a:sym typeface="Segoe UI Semibold"/>
        </a:defRPr>
      </a:lvl5pPr>
      <a:lvl6pPr marL="0" marR="0" indent="0" algn="l" defTabSz="1865484" latinLnBrk="0">
        <a:lnSpc>
          <a:spcPct val="100000"/>
        </a:lnSpc>
        <a:spcBef>
          <a:spcPts val="0"/>
        </a:spcBef>
        <a:spcAft>
          <a:spcPts val="0"/>
        </a:spcAft>
        <a:buClrTx/>
        <a:buSzTx/>
        <a:buFontTx/>
        <a:buNone/>
        <a:tabLst/>
        <a:defRPr b="1" baseline="0" cap="none" i="0" spc="-100" strike="noStrike" sz="7200" u="none">
          <a:ln>
            <a:noFill/>
          </a:ln>
          <a:solidFill>
            <a:srgbClr val="1A1A1A"/>
          </a:solidFill>
          <a:uFillTx/>
          <a:latin typeface="Segoe UI Semibold"/>
          <a:ea typeface="Segoe UI Semibold"/>
          <a:cs typeface="Segoe UI Semibold"/>
          <a:sym typeface="Segoe UI Semibold"/>
        </a:defRPr>
      </a:lvl6pPr>
      <a:lvl7pPr marL="0" marR="0" indent="0" algn="l" defTabSz="1865484" latinLnBrk="0">
        <a:lnSpc>
          <a:spcPct val="100000"/>
        </a:lnSpc>
        <a:spcBef>
          <a:spcPts val="0"/>
        </a:spcBef>
        <a:spcAft>
          <a:spcPts val="0"/>
        </a:spcAft>
        <a:buClrTx/>
        <a:buSzTx/>
        <a:buFontTx/>
        <a:buNone/>
        <a:tabLst/>
        <a:defRPr b="1" baseline="0" cap="none" i="0" spc="-100" strike="noStrike" sz="7200" u="none">
          <a:ln>
            <a:noFill/>
          </a:ln>
          <a:solidFill>
            <a:srgbClr val="1A1A1A"/>
          </a:solidFill>
          <a:uFillTx/>
          <a:latin typeface="Segoe UI Semibold"/>
          <a:ea typeface="Segoe UI Semibold"/>
          <a:cs typeface="Segoe UI Semibold"/>
          <a:sym typeface="Segoe UI Semibold"/>
        </a:defRPr>
      </a:lvl7pPr>
      <a:lvl8pPr marL="0" marR="0" indent="0" algn="l" defTabSz="1865484" latinLnBrk="0">
        <a:lnSpc>
          <a:spcPct val="100000"/>
        </a:lnSpc>
        <a:spcBef>
          <a:spcPts val="0"/>
        </a:spcBef>
        <a:spcAft>
          <a:spcPts val="0"/>
        </a:spcAft>
        <a:buClrTx/>
        <a:buSzTx/>
        <a:buFontTx/>
        <a:buNone/>
        <a:tabLst/>
        <a:defRPr b="1" baseline="0" cap="none" i="0" spc="-100" strike="noStrike" sz="7200" u="none">
          <a:ln>
            <a:noFill/>
          </a:ln>
          <a:solidFill>
            <a:srgbClr val="1A1A1A"/>
          </a:solidFill>
          <a:uFillTx/>
          <a:latin typeface="Segoe UI Semibold"/>
          <a:ea typeface="Segoe UI Semibold"/>
          <a:cs typeface="Segoe UI Semibold"/>
          <a:sym typeface="Segoe UI Semibold"/>
        </a:defRPr>
      </a:lvl8pPr>
      <a:lvl9pPr marL="0" marR="0" indent="0" algn="l" defTabSz="1865484" latinLnBrk="0">
        <a:lnSpc>
          <a:spcPct val="100000"/>
        </a:lnSpc>
        <a:spcBef>
          <a:spcPts val="0"/>
        </a:spcBef>
        <a:spcAft>
          <a:spcPts val="0"/>
        </a:spcAft>
        <a:buClrTx/>
        <a:buSzTx/>
        <a:buFontTx/>
        <a:buNone/>
        <a:tabLst/>
        <a:defRPr b="1" baseline="0" cap="none" i="0" spc="-100" strike="noStrike" sz="7200" u="none">
          <a:ln>
            <a:noFill/>
          </a:ln>
          <a:solidFill>
            <a:srgbClr val="1A1A1A"/>
          </a:solidFill>
          <a:uFillTx/>
          <a:latin typeface="Segoe UI Semibold"/>
          <a:ea typeface="Segoe UI Semibold"/>
          <a:cs typeface="Segoe UI Semibold"/>
          <a:sym typeface="Segoe UI Semibold"/>
        </a:defRPr>
      </a:lvl9pPr>
    </p:titleStyle>
    <p:bodyStyle>
      <a:lvl1pPr marL="457200" marR="0" indent="-457200" algn="l" defTabSz="1865484" latinLnBrk="0">
        <a:lnSpc>
          <a:spcPct val="100000"/>
        </a:lnSpc>
        <a:spcBef>
          <a:spcPts val="1300"/>
        </a:spcBef>
        <a:spcAft>
          <a:spcPts val="0"/>
        </a:spcAft>
        <a:buClrTx/>
        <a:buSzPct val="90000"/>
        <a:buFontTx/>
        <a:buChar char="·"/>
        <a:tabLst/>
        <a:defRPr b="0" baseline="0" cap="none" i="0" spc="0" strike="noStrike" sz="5600" u="none">
          <a:ln>
            <a:noFill/>
          </a:ln>
          <a:solidFill>
            <a:srgbClr val="1A1A1A"/>
          </a:solidFill>
          <a:uFillTx/>
          <a:latin typeface="Segoe UI Semilight"/>
          <a:ea typeface="Segoe UI Semilight"/>
          <a:cs typeface="Segoe UI Semilight"/>
          <a:sym typeface="Segoe UI Semilight"/>
        </a:defRPr>
      </a:lvl1pPr>
      <a:lvl2pPr marL="868679" marR="0" indent="-640079" algn="l" defTabSz="1865484" latinLnBrk="0">
        <a:lnSpc>
          <a:spcPct val="100000"/>
        </a:lnSpc>
        <a:spcBef>
          <a:spcPts val="1300"/>
        </a:spcBef>
        <a:spcAft>
          <a:spcPts val="0"/>
        </a:spcAft>
        <a:buClrTx/>
        <a:buSzPct val="90000"/>
        <a:buFontTx/>
        <a:buChar char="·"/>
        <a:tabLst/>
        <a:defRPr b="0" baseline="0" cap="none" i="0" spc="0" strike="noStrike" sz="5600" u="none">
          <a:ln>
            <a:noFill/>
          </a:ln>
          <a:solidFill>
            <a:srgbClr val="1A1A1A"/>
          </a:solidFill>
          <a:uFillTx/>
          <a:latin typeface="Segoe UI Semilight"/>
          <a:ea typeface="Segoe UI Semilight"/>
          <a:cs typeface="Segoe UI Semilight"/>
          <a:sym typeface="Segoe UI Semilight"/>
        </a:defRPr>
      </a:lvl2pPr>
      <a:lvl3pPr marL="1157287" marR="0" indent="-700087" algn="l" defTabSz="1865484" latinLnBrk="0">
        <a:lnSpc>
          <a:spcPct val="100000"/>
        </a:lnSpc>
        <a:spcBef>
          <a:spcPts val="1300"/>
        </a:spcBef>
        <a:spcAft>
          <a:spcPts val="0"/>
        </a:spcAft>
        <a:buClrTx/>
        <a:buSzPct val="90000"/>
        <a:buFontTx/>
        <a:buChar char="·"/>
        <a:tabLst/>
        <a:defRPr b="0" baseline="0" cap="none" i="0" spc="0" strike="noStrike" sz="5600" u="none">
          <a:ln>
            <a:noFill/>
          </a:ln>
          <a:solidFill>
            <a:srgbClr val="1A1A1A"/>
          </a:solidFill>
          <a:uFillTx/>
          <a:latin typeface="Segoe UI Semilight"/>
          <a:ea typeface="Segoe UI Semilight"/>
          <a:cs typeface="Segoe UI Semilight"/>
          <a:sym typeface="Segoe UI Semilight"/>
        </a:defRPr>
      </a:lvl3pPr>
      <a:lvl4pPr marL="1385888" marR="0" indent="-723900" algn="l" defTabSz="1865484" latinLnBrk="0">
        <a:lnSpc>
          <a:spcPct val="100000"/>
        </a:lnSpc>
        <a:spcBef>
          <a:spcPts val="1300"/>
        </a:spcBef>
        <a:spcAft>
          <a:spcPts val="0"/>
        </a:spcAft>
        <a:buClrTx/>
        <a:buSzPct val="90000"/>
        <a:buFontTx/>
        <a:buChar char="·"/>
        <a:tabLst/>
        <a:defRPr b="0" baseline="0" cap="none" i="0" spc="0" strike="noStrike" sz="5600" u="none">
          <a:ln>
            <a:noFill/>
          </a:ln>
          <a:solidFill>
            <a:srgbClr val="1A1A1A"/>
          </a:solidFill>
          <a:uFillTx/>
          <a:latin typeface="Segoe UI Semilight"/>
          <a:ea typeface="Segoe UI Semilight"/>
          <a:cs typeface="Segoe UI Semilight"/>
          <a:sym typeface="Segoe UI Semilight"/>
        </a:defRPr>
      </a:lvl4pPr>
      <a:lvl5pPr marL="1528762" marR="0" indent="-673100" algn="l" defTabSz="1865484" latinLnBrk="0">
        <a:lnSpc>
          <a:spcPct val="100000"/>
        </a:lnSpc>
        <a:spcBef>
          <a:spcPts val="1300"/>
        </a:spcBef>
        <a:spcAft>
          <a:spcPts val="0"/>
        </a:spcAft>
        <a:buClrTx/>
        <a:buSzPct val="90000"/>
        <a:buFontTx/>
        <a:buChar char="·"/>
        <a:tabLst/>
        <a:defRPr b="0" baseline="0" cap="none" i="0" spc="0" strike="noStrike" sz="5600" u="none">
          <a:ln>
            <a:noFill/>
          </a:ln>
          <a:solidFill>
            <a:srgbClr val="1A1A1A"/>
          </a:solidFill>
          <a:uFillTx/>
          <a:latin typeface="Segoe UI Semilight"/>
          <a:ea typeface="Segoe UI Semilight"/>
          <a:cs typeface="Segoe UI Semilight"/>
          <a:sym typeface="Segoe UI Semilight"/>
        </a:defRPr>
      </a:lvl5pPr>
      <a:lvl6pPr marL="2984774" marR="0" indent="-652920" algn="l" defTabSz="1865484" latinLnBrk="0">
        <a:lnSpc>
          <a:spcPct val="100000"/>
        </a:lnSpc>
        <a:spcBef>
          <a:spcPts val="1300"/>
        </a:spcBef>
        <a:spcAft>
          <a:spcPts val="0"/>
        </a:spcAft>
        <a:buClrTx/>
        <a:buSzPct val="100000"/>
        <a:buFontTx/>
        <a:buChar char="•"/>
        <a:tabLst/>
        <a:defRPr b="0" baseline="0" cap="none" i="0" spc="0" strike="noStrike" sz="5600" u="none">
          <a:ln>
            <a:noFill/>
          </a:ln>
          <a:solidFill>
            <a:srgbClr val="1A1A1A"/>
          </a:solidFill>
          <a:uFillTx/>
          <a:latin typeface="Segoe UI Semilight"/>
          <a:ea typeface="Segoe UI Semilight"/>
          <a:cs typeface="Segoe UI Semilight"/>
          <a:sym typeface="Segoe UI Semilight"/>
        </a:defRPr>
      </a:lvl6pPr>
      <a:lvl7pPr marL="3451146" marR="0" indent="-652920" algn="l" defTabSz="1865484" latinLnBrk="0">
        <a:lnSpc>
          <a:spcPct val="100000"/>
        </a:lnSpc>
        <a:spcBef>
          <a:spcPts val="1300"/>
        </a:spcBef>
        <a:spcAft>
          <a:spcPts val="0"/>
        </a:spcAft>
        <a:buClrTx/>
        <a:buSzPct val="100000"/>
        <a:buFontTx/>
        <a:buChar char="•"/>
        <a:tabLst/>
        <a:defRPr b="0" baseline="0" cap="none" i="0" spc="0" strike="noStrike" sz="5600" u="none">
          <a:ln>
            <a:noFill/>
          </a:ln>
          <a:solidFill>
            <a:srgbClr val="1A1A1A"/>
          </a:solidFill>
          <a:uFillTx/>
          <a:latin typeface="Segoe UI Semilight"/>
          <a:ea typeface="Segoe UI Semilight"/>
          <a:cs typeface="Segoe UI Semilight"/>
          <a:sym typeface="Segoe UI Semilight"/>
        </a:defRPr>
      </a:lvl7pPr>
      <a:lvl8pPr marL="3917518" marR="0" indent="-652921" algn="l" defTabSz="1865484" latinLnBrk="0">
        <a:lnSpc>
          <a:spcPct val="100000"/>
        </a:lnSpc>
        <a:spcBef>
          <a:spcPts val="1300"/>
        </a:spcBef>
        <a:spcAft>
          <a:spcPts val="0"/>
        </a:spcAft>
        <a:buClrTx/>
        <a:buSzPct val="100000"/>
        <a:buFontTx/>
        <a:buChar char="•"/>
        <a:tabLst/>
        <a:defRPr b="0" baseline="0" cap="none" i="0" spc="0" strike="noStrike" sz="5600" u="none">
          <a:ln>
            <a:noFill/>
          </a:ln>
          <a:solidFill>
            <a:srgbClr val="1A1A1A"/>
          </a:solidFill>
          <a:uFillTx/>
          <a:latin typeface="Segoe UI Semilight"/>
          <a:ea typeface="Segoe UI Semilight"/>
          <a:cs typeface="Segoe UI Semilight"/>
          <a:sym typeface="Segoe UI Semilight"/>
        </a:defRPr>
      </a:lvl8pPr>
      <a:lvl9pPr marL="4383890" marR="0" indent="-652921" algn="l" defTabSz="1865484" latinLnBrk="0">
        <a:lnSpc>
          <a:spcPct val="100000"/>
        </a:lnSpc>
        <a:spcBef>
          <a:spcPts val="1300"/>
        </a:spcBef>
        <a:spcAft>
          <a:spcPts val="0"/>
        </a:spcAft>
        <a:buClrTx/>
        <a:buSzPct val="100000"/>
        <a:buFontTx/>
        <a:buChar char="•"/>
        <a:tabLst/>
        <a:defRPr b="0" baseline="0" cap="none" i="0" spc="0" strike="noStrike" sz="5600" u="none">
          <a:ln>
            <a:noFill/>
          </a:ln>
          <a:solidFill>
            <a:srgbClr val="1A1A1A"/>
          </a:solidFill>
          <a:uFillTx/>
          <a:latin typeface="Segoe UI Semilight"/>
          <a:ea typeface="Segoe UI Semilight"/>
          <a:cs typeface="Segoe UI Semilight"/>
          <a:sym typeface="Segoe UI Semilight"/>
        </a:defRPr>
      </a:lvl9pPr>
    </p:bodyStyle>
    <p:otherStyle>
      <a:lvl1pPr marL="0" marR="0" indent="0" algn="r" defTabSz="1828733"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Segoe UI"/>
        </a:defRPr>
      </a:lvl1pPr>
      <a:lvl2pPr marL="0" marR="0" indent="457182" algn="r" defTabSz="1828733"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Segoe UI"/>
        </a:defRPr>
      </a:lvl2pPr>
      <a:lvl3pPr marL="0" marR="0" indent="914366" algn="r" defTabSz="1828733"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Segoe UI"/>
        </a:defRPr>
      </a:lvl3pPr>
      <a:lvl4pPr marL="0" marR="0" indent="1371550" algn="r" defTabSz="1828733"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Segoe UI"/>
        </a:defRPr>
      </a:lvl4pPr>
      <a:lvl5pPr marL="0" marR="0" indent="1828733" algn="r" defTabSz="1828733"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Segoe UI"/>
        </a:defRPr>
      </a:lvl5pPr>
      <a:lvl6pPr marL="0" marR="0" indent="2285918" algn="r" defTabSz="1828733"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Segoe UI"/>
        </a:defRPr>
      </a:lvl6pPr>
      <a:lvl7pPr marL="0" marR="0" indent="2743100" algn="r" defTabSz="1828733"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Segoe UI"/>
        </a:defRPr>
      </a:lvl7pPr>
      <a:lvl8pPr marL="0" marR="0" indent="3200283" algn="r" defTabSz="1828733"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Segoe UI"/>
        </a:defRPr>
      </a:lvl8pPr>
      <a:lvl9pPr marL="0" marR="0" indent="3657469" algn="r" defTabSz="1828733"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Segoe U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facebook.com/user/id/mutual-friends"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facebook.com/graphql"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 Id="rId5" Type="http://schemas.openxmlformats.org/officeDocument/2006/relationships/image" Target="../media/image1.jpeg"/><Relationship Id="rId6" Type="http://schemas.openxmlformats.org/officeDocument/2006/relationships/image" Target="../media/image2.jpeg"/><Relationship Id="rId7"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7.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jpeg"/><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facebook.com/user/id" TargetMode="External"/><Relationship Id="rId3" Type="http://schemas.openxmlformats.org/officeDocument/2006/relationships/hyperlink" Target="https://facebook.com/user/id/events" TargetMode="External"/><Relationship Id="rId4" Type="http://schemas.openxmlformats.org/officeDocument/2006/relationships/hyperlink" Target="https://facebook.com/user/id/friends-suggestions" TargetMode="External"/><Relationship Id="rId5" Type="http://schemas.openxmlformats.org/officeDocument/2006/relationships/hyperlink" Target="https://facebook.com/user/id/friends-birthdays"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facebook.com/user/id/events"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Intro GraphQL"/>
          <p:cNvSpPr txBox="1"/>
          <p:nvPr>
            <p:ph type="ctrTitle"/>
          </p:nvPr>
        </p:nvSpPr>
        <p:spPr>
          <a:xfrm>
            <a:off x="5000625" y="1851421"/>
            <a:ext cx="14716125" cy="4643439"/>
          </a:xfrm>
          <a:prstGeom prst="rect">
            <a:avLst/>
          </a:prstGeom>
        </p:spPr>
        <p:txBody>
          <a:bodyPr/>
          <a:lstStyle/>
          <a:p>
            <a:pPr>
              <a:defRPr b="1" sz="14200">
                <a:latin typeface="Avenir Next"/>
                <a:ea typeface="Avenir Next"/>
                <a:cs typeface="Avenir Next"/>
                <a:sym typeface="Avenir Next"/>
              </a:defRPr>
            </a:pPr>
            <a:r>
              <a:rPr>
                <a:solidFill>
                  <a:srgbClr val="DDDBF1"/>
                </a:solidFill>
              </a:rPr>
              <a:t>Intro</a:t>
            </a:r>
            <a:r>
              <a:t> </a:t>
            </a:r>
            <a:r>
              <a:rPr>
                <a:solidFill>
                  <a:srgbClr val="E535AB"/>
                </a:solidFill>
              </a:rPr>
              <a:t>GraphQL</a:t>
            </a:r>
          </a:p>
        </p:txBody>
      </p:sp>
      <p:pic>
        <p:nvPicPr>
          <p:cNvPr id="154" name="GraphQL_Logo.png" descr="GraphQL_Logo.png"/>
          <p:cNvPicPr>
            <a:picLocks noChangeAspect="1"/>
          </p:cNvPicPr>
          <p:nvPr/>
        </p:nvPicPr>
        <p:blipFill>
          <a:blip r:embed="rId2">
            <a:extLst/>
          </a:blip>
          <a:stretch>
            <a:fillRect/>
          </a:stretch>
        </p:blipFill>
        <p:spPr>
          <a:xfrm>
            <a:off x="9727927" y="7452816"/>
            <a:ext cx="4928146" cy="4928147"/>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https://facebook.com/user/id/friends-suggestions"/>
          <p:cNvSpPr txBox="1"/>
          <p:nvPr/>
        </p:nvSpPr>
        <p:spPr>
          <a:xfrm>
            <a:off x="851276" y="404179"/>
            <a:ext cx="23801742" cy="1387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7200">
                <a:latin typeface="Avenir Next"/>
                <a:ea typeface="Avenir Next"/>
                <a:cs typeface="Avenir Next"/>
                <a:sym typeface="Avenir Next"/>
              </a:defRPr>
            </a:lvl1pPr>
          </a:lstStyle>
          <a:p>
            <a:pPr/>
            <a:r>
              <a:t>https://facebook.com/user/id/friends-suggestions</a:t>
            </a:r>
          </a:p>
        </p:txBody>
      </p:sp>
      <p:sp>
        <p:nvSpPr>
          <p:cNvPr id="188" name="1 {…"/>
          <p:cNvSpPr txBox="1"/>
          <p:nvPr/>
        </p:nvSpPr>
        <p:spPr>
          <a:xfrm>
            <a:off x="471048" y="3730591"/>
            <a:ext cx="11221617" cy="4854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4400">
                <a:solidFill>
                  <a:srgbClr val="2C9EDB"/>
                </a:solidFill>
                <a:latin typeface="Courier"/>
                <a:ea typeface="Courier"/>
                <a:cs typeface="Courier"/>
                <a:sym typeface="Courier"/>
              </a:defRPr>
            </a:pPr>
            <a:r>
              <a:t>  1 </a:t>
            </a:r>
            <a:r>
              <a:rPr>
                <a:solidFill>
                  <a:srgbClr val="D7601B"/>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2 </a:t>
            </a:r>
            <a:r>
              <a:rPr>
                <a:solidFill>
                  <a:srgbClr val="000000"/>
                </a:solidFill>
              </a:rPr>
              <a:t>  </a:t>
            </a:r>
            <a:r>
              <a:t>"firstname"</a:t>
            </a:r>
            <a:r>
              <a:rPr>
                <a:solidFill>
                  <a:srgbClr val="A4B0B1"/>
                </a:solidFill>
              </a:rPr>
              <a:t>:</a:t>
            </a:r>
            <a:r>
              <a:rPr>
                <a:solidFill>
                  <a:srgbClr val="000000"/>
                </a:solidFill>
              </a:rPr>
              <a:t> </a:t>
            </a:r>
            <a:r>
              <a:rPr>
                <a:solidFill>
                  <a:srgbClr val="E5493D"/>
                </a:solidFill>
              </a:rPr>
              <a:t>"Peggy"</a:t>
            </a:r>
            <a:r>
              <a:rPr>
                <a:solidFill>
                  <a:srgbClr val="A4B0B1"/>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3 </a:t>
            </a:r>
            <a:r>
              <a:rPr>
                <a:solidFill>
                  <a:srgbClr val="000000"/>
                </a:solidFill>
              </a:rPr>
              <a:t>  </a:t>
            </a:r>
            <a:r>
              <a:t>"lastname"</a:t>
            </a:r>
            <a:r>
              <a:rPr>
                <a:solidFill>
                  <a:srgbClr val="A4B0B1"/>
                </a:solidFill>
              </a:rPr>
              <a:t>:</a:t>
            </a:r>
            <a:r>
              <a:rPr>
                <a:solidFill>
                  <a:srgbClr val="000000"/>
                </a:solidFill>
              </a:rPr>
              <a:t> </a:t>
            </a:r>
            <a:r>
              <a:rPr>
                <a:solidFill>
                  <a:srgbClr val="E5493D"/>
                </a:solidFill>
              </a:rPr>
              <a:t>"Rayzis"</a:t>
            </a:r>
            <a:r>
              <a:rPr>
                <a:solidFill>
                  <a:srgbClr val="A4B0B1"/>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4 </a:t>
            </a:r>
            <a:r>
              <a:rPr>
                <a:solidFill>
                  <a:srgbClr val="000000"/>
                </a:solidFill>
              </a:rPr>
              <a:t>  </a:t>
            </a:r>
            <a:r>
              <a:t>"profile_pic"</a:t>
            </a:r>
            <a:r>
              <a:rPr>
                <a:solidFill>
                  <a:srgbClr val="A4B0B1"/>
                </a:solidFill>
              </a:rPr>
              <a:t>:</a:t>
            </a:r>
            <a:r>
              <a:rPr>
                <a:solidFill>
                  <a:srgbClr val="000000"/>
                </a:solidFill>
              </a:rPr>
              <a:t> </a:t>
            </a:r>
            <a:r>
              <a:rPr>
                <a:solidFill>
                  <a:srgbClr val="E5493D"/>
                </a:solidFill>
              </a:rPr>
              <a:t>"some_url"</a:t>
            </a:r>
            <a:r>
              <a:rPr>
                <a:solidFill>
                  <a:srgbClr val="A4B0B1"/>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5 </a:t>
            </a:r>
            <a:r>
              <a:rPr>
                <a:solidFill>
                  <a:srgbClr val="000000"/>
                </a:solidFill>
              </a:rPr>
              <a:t>  </a:t>
            </a:r>
            <a:r>
              <a:t>"..."</a:t>
            </a:r>
            <a:endParaRPr>
              <a:solidFill>
                <a:srgbClr val="000000"/>
              </a:solidFill>
            </a:endParaRPr>
          </a:p>
          <a:p>
            <a:pPr algn="l" defTabSz="457200">
              <a:defRPr b="0" sz="4400">
                <a:solidFill>
                  <a:srgbClr val="2C9EDB"/>
                </a:solidFill>
                <a:latin typeface="Courier"/>
                <a:ea typeface="Courier"/>
                <a:cs typeface="Courier"/>
                <a:sym typeface="Courier"/>
              </a:defRPr>
            </a:pPr>
            <a:r>
              <a:t>  6 </a:t>
            </a:r>
            <a:r>
              <a:rPr>
                <a:solidFill>
                  <a:srgbClr val="D7601B"/>
                </a:solidFill>
              </a:rPr>
              <a:t>}</a:t>
            </a:r>
            <a:endParaRPr>
              <a:solidFill>
                <a:srgbClr val="000000"/>
              </a:solidFill>
            </a:endParaRPr>
          </a:p>
        </p:txBody>
      </p:sp>
      <p:sp>
        <p:nvSpPr>
          <p:cNvPr id="189" name="1 {…"/>
          <p:cNvSpPr txBox="1"/>
          <p:nvPr/>
        </p:nvSpPr>
        <p:spPr>
          <a:xfrm>
            <a:off x="11609331" y="3084512"/>
            <a:ext cx="11221617" cy="7546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4400">
                <a:solidFill>
                  <a:srgbClr val="2C9EDB"/>
                </a:solidFill>
                <a:latin typeface="Courier"/>
                <a:ea typeface="Courier"/>
                <a:cs typeface="Courier"/>
                <a:sym typeface="Courier"/>
              </a:defRPr>
            </a:pPr>
            <a:r>
              <a:t>  1 </a:t>
            </a:r>
            <a:r>
              <a:rPr>
                <a:solidFill>
                  <a:srgbClr val="D7601B"/>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2 </a:t>
            </a:r>
            <a:r>
              <a:rPr>
                <a:solidFill>
                  <a:srgbClr val="000000"/>
                </a:solidFill>
              </a:rPr>
              <a:t>  </a:t>
            </a:r>
            <a:r>
              <a:t>"mutual_friends"</a:t>
            </a:r>
            <a:r>
              <a:rPr>
                <a:solidFill>
                  <a:srgbClr val="A4B0B1"/>
                </a:solidFill>
              </a:rPr>
              <a:t>:</a:t>
            </a:r>
            <a:r>
              <a:rPr>
                <a:solidFill>
                  <a:srgbClr val="000000"/>
                </a:solidFill>
              </a:rPr>
              <a:t> </a:t>
            </a:r>
            <a:r>
              <a:rPr>
                <a:solidFill>
                  <a:srgbClr val="96A700"/>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3 </a:t>
            </a:r>
            <a:r>
              <a:rPr>
                <a:solidFill>
                  <a:srgbClr val="000000"/>
                </a:solidFill>
              </a:rPr>
              <a:t>    </a:t>
            </a:r>
            <a:r>
              <a:rPr>
                <a:solidFill>
                  <a:srgbClr val="D7601B"/>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4 </a:t>
            </a:r>
            <a:r>
              <a:rPr>
                <a:solidFill>
                  <a:srgbClr val="000000"/>
                </a:solidFill>
              </a:rPr>
              <a:t>      </a:t>
            </a:r>
            <a:r>
              <a:rPr>
                <a:solidFill>
                  <a:srgbClr val="D7601B"/>
                </a:solidFill>
              </a:rPr>
              <a:t>"name"</a:t>
            </a:r>
            <a:r>
              <a:rPr>
                <a:solidFill>
                  <a:srgbClr val="A4B0B1"/>
                </a:solidFill>
              </a:rPr>
              <a:t>:</a:t>
            </a:r>
            <a:r>
              <a:rPr>
                <a:solidFill>
                  <a:srgbClr val="000000"/>
                </a:solidFill>
              </a:rPr>
              <a:t> </a:t>
            </a:r>
            <a:r>
              <a:t>"Mike Watson"</a:t>
            </a:r>
            <a:r>
              <a:rPr>
                <a:solidFill>
                  <a:srgbClr val="A4B0B1"/>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5 </a:t>
            </a:r>
            <a:r>
              <a:rPr>
                <a:solidFill>
                  <a:srgbClr val="000000"/>
                </a:solidFill>
              </a:rPr>
              <a:t>      </a:t>
            </a:r>
            <a:r>
              <a:t>"company"</a:t>
            </a:r>
            <a:r>
              <a:rPr>
                <a:solidFill>
                  <a:srgbClr val="A4B0B1"/>
                </a:solidFill>
              </a:rPr>
              <a:t>:</a:t>
            </a:r>
            <a:r>
              <a:rPr>
                <a:solidFill>
                  <a:srgbClr val="000000"/>
                </a:solidFill>
              </a:rPr>
              <a:t> </a:t>
            </a:r>
            <a:r>
              <a:rPr>
                <a:solidFill>
                  <a:srgbClr val="E5493D"/>
                </a:solidFill>
              </a:rPr>
              <a:t>"Apollo"</a:t>
            </a:r>
            <a:r>
              <a:rPr>
                <a:solidFill>
                  <a:srgbClr val="A4B0B1"/>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6 </a:t>
            </a:r>
            <a:r>
              <a:rPr>
                <a:solidFill>
                  <a:srgbClr val="000000"/>
                </a:solidFill>
              </a:rPr>
              <a:t>      </a:t>
            </a:r>
            <a:r>
              <a:rPr>
                <a:solidFill>
                  <a:srgbClr val="D7601B"/>
                </a:solidFill>
              </a:rPr>
              <a:t>"role"</a:t>
            </a:r>
            <a:r>
              <a:rPr>
                <a:solidFill>
                  <a:srgbClr val="A4B0B1"/>
                </a:solidFill>
              </a:rPr>
              <a:t>:</a:t>
            </a:r>
            <a:r>
              <a:rPr>
                <a:solidFill>
                  <a:srgbClr val="000000"/>
                </a:solidFill>
              </a:rPr>
              <a:t> </a:t>
            </a:r>
            <a:r>
              <a:t>"Apollo Chef"</a:t>
            </a:r>
            <a:r>
              <a:rPr>
                <a:solidFill>
                  <a:srgbClr val="A4B0B1"/>
                </a:solidFill>
              </a:rPr>
              <a:t>,</a:t>
            </a:r>
            <a:endParaRPr>
              <a:solidFill>
                <a:srgbClr val="000000"/>
              </a:solidFill>
            </a:endParaRPr>
          </a:p>
          <a:p>
            <a:pPr algn="l" defTabSz="457200">
              <a:defRPr b="0" sz="4400">
                <a:solidFill>
                  <a:srgbClr val="000000"/>
                </a:solidFill>
                <a:latin typeface="Courier"/>
                <a:ea typeface="Courier"/>
                <a:cs typeface="Courier"/>
                <a:sym typeface="Courier"/>
              </a:defRPr>
            </a:pPr>
            <a:r>
              <a:rPr>
                <a:solidFill>
                  <a:srgbClr val="2C9EDB"/>
                </a:solidFill>
              </a:rPr>
              <a:t>  7 </a:t>
            </a:r>
            <a:r>
              <a:t>      </a:t>
            </a:r>
            <a:r>
              <a:rPr>
                <a:solidFill>
                  <a:srgbClr val="E5493D"/>
                </a:solidFill>
              </a:rPr>
              <a:t>"..."</a:t>
            </a:r>
          </a:p>
          <a:p>
            <a:pPr algn="l" defTabSz="457200">
              <a:defRPr b="0" sz="4400">
                <a:solidFill>
                  <a:srgbClr val="2C9EDB"/>
                </a:solidFill>
                <a:latin typeface="Courier"/>
                <a:ea typeface="Courier"/>
                <a:cs typeface="Courier"/>
                <a:sym typeface="Courier"/>
              </a:defRPr>
            </a:pPr>
            <a:r>
              <a:t>  8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9 </a:t>
            </a:r>
            <a:r>
              <a:rPr>
                <a:solidFill>
                  <a:srgbClr val="000000"/>
                </a:solidFill>
              </a:rPr>
              <a:t>  </a:t>
            </a:r>
            <a:r>
              <a:rPr>
                <a:solidFill>
                  <a:srgbClr val="96A700"/>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10 </a:t>
            </a:r>
            <a:r>
              <a:rPr>
                <a:solidFill>
                  <a:srgbClr val="D7601B"/>
                </a:solidFill>
              </a:rPr>
              <a:t>}</a:t>
            </a:r>
            <a:endParaRPr>
              <a:solidFill>
                <a:srgbClr val="000000"/>
              </a:solidFill>
            </a:endParaRPr>
          </a:p>
        </p:txBody>
      </p:sp>
      <p:sp>
        <p:nvSpPr>
          <p:cNvPr id="190" name="https://facebook.com/user/id/mutual-friends"/>
          <p:cNvSpPr txBox="1"/>
          <p:nvPr/>
        </p:nvSpPr>
        <p:spPr>
          <a:xfrm>
            <a:off x="291130" y="10524104"/>
            <a:ext cx="23801741" cy="1387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7200" u="sng">
                <a:latin typeface="Avenir Next"/>
                <a:ea typeface="Avenir Next"/>
                <a:cs typeface="Avenir Next"/>
                <a:sym typeface="Avenir Next"/>
                <a:hlinkClick r:id="rId2" invalidUrl="" action="" tgtFrame="" tooltip="" history="1" highlightClick="0" endSnd="0"/>
              </a:defRPr>
            </a:lvl1pPr>
          </a:lstStyle>
          <a:p>
            <a:pPr>
              <a:defRPr u="none"/>
            </a:pPr>
            <a:r>
              <a:rPr u="sng">
                <a:hlinkClick r:id="rId2" invalidUrl="" action="" tgtFrame="" tooltip="" history="1" highlightClick="0" endSnd="0"/>
              </a:rPr>
              <a:t>https://facebook.com/user/id/mutual-friends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2"/>
      <p:bldP build="whole" bldLvl="1" animBg="1" rev="0" advAuto="0" spid="189"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Underfetch"/>
          <p:cNvSpPr/>
          <p:nvPr/>
        </p:nvSpPr>
        <p:spPr>
          <a:xfrm>
            <a:off x="3779555" y="5968783"/>
            <a:ext cx="7819087" cy="1778434"/>
          </a:xfrm>
          <a:prstGeom prst="roundRect">
            <a:avLst>
              <a:gd name="adj" fmla="val 15000"/>
            </a:avLst>
          </a:prstGeom>
          <a:solidFill>
            <a:srgbClr val="E535AB"/>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6000">
                <a:latin typeface="Avenir Next"/>
                <a:ea typeface="Avenir Next"/>
                <a:cs typeface="Avenir Next"/>
                <a:sym typeface="Avenir Next"/>
              </a:defRPr>
            </a:lvl1pPr>
          </a:lstStyle>
          <a:p>
            <a:pPr/>
            <a:r>
              <a:t>Underfetch</a:t>
            </a:r>
          </a:p>
        </p:txBody>
      </p:sp>
      <p:sp>
        <p:nvSpPr>
          <p:cNvPr id="193" name="Add new endpoint"/>
          <p:cNvSpPr/>
          <p:nvPr/>
        </p:nvSpPr>
        <p:spPr>
          <a:xfrm>
            <a:off x="12785358" y="5968783"/>
            <a:ext cx="7819087" cy="1778434"/>
          </a:xfrm>
          <a:prstGeom prst="roundRect">
            <a:avLst>
              <a:gd name="adj" fmla="val 15000"/>
            </a:avLst>
          </a:prstGeom>
          <a:solidFill>
            <a:srgbClr val="E535AB"/>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6000">
                <a:latin typeface="Avenir Next"/>
                <a:ea typeface="Avenir Next"/>
                <a:cs typeface="Avenir Next"/>
                <a:sym typeface="Avenir Next"/>
              </a:defRPr>
            </a:lvl1pPr>
          </a:lstStyle>
          <a:p>
            <a:pPr/>
            <a:r>
              <a:t>Add new endpoint</a:t>
            </a:r>
          </a:p>
        </p:txBody>
      </p:sp>
      <p:sp>
        <p:nvSpPr>
          <p:cNvPr id="194" name="⚠️ Options"/>
          <p:cNvSpPr txBox="1"/>
          <p:nvPr>
            <p:ph type="title"/>
          </p:nvPr>
        </p:nvSpPr>
        <p:spPr>
          <a:prstGeom prst="rect">
            <a:avLst/>
          </a:prstGeom>
        </p:spPr>
        <p:txBody>
          <a:bodyPr/>
          <a:lstStyle/>
          <a:p>
            <a:pPr/>
            <a:r>
              <a:rPr>
                <a:latin typeface="Apple Color Emoji"/>
                <a:ea typeface="Apple Color Emoji"/>
                <a:cs typeface="Apple Color Emoji"/>
                <a:sym typeface="Apple Color Emoji"/>
              </a:rPr>
              <a:t>⚠️</a:t>
            </a:r>
            <a:r>
              <a:t> Options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GraphQL"/>
          <p:cNvSpPr txBox="1"/>
          <p:nvPr>
            <p:ph type="ctrTitle"/>
          </p:nvPr>
        </p:nvSpPr>
        <p:spPr>
          <a:xfrm>
            <a:off x="4833937" y="332581"/>
            <a:ext cx="14716126" cy="4643438"/>
          </a:xfrm>
          <a:prstGeom prst="rect">
            <a:avLst/>
          </a:prstGeom>
        </p:spPr>
        <p:txBody>
          <a:bodyPr/>
          <a:lstStyle>
            <a:lvl1pPr>
              <a:defRPr b="1" sz="14200">
                <a:solidFill>
                  <a:srgbClr val="E535AB"/>
                </a:solidFill>
                <a:latin typeface="Avenir Next"/>
                <a:ea typeface="Avenir Next"/>
                <a:cs typeface="Avenir Next"/>
                <a:sym typeface="Avenir Next"/>
              </a:defRPr>
            </a:lvl1pPr>
          </a:lstStyle>
          <a:p>
            <a:pPr>
              <a:defRPr>
                <a:solidFill>
                  <a:srgbClr val="DDFFF7"/>
                </a:solidFill>
              </a:defRPr>
            </a:pPr>
            <a:r>
              <a:rPr>
                <a:solidFill>
                  <a:srgbClr val="E535AB"/>
                </a:solidFill>
              </a:rPr>
              <a:t>GraphQL</a:t>
            </a:r>
          </a:p>
        </p:txBody>
      </p:sp>
      <p:pic>
        <p:nvPicPr>
          <p:cNvPr id="199" name="GraphQL_Logo.png" descr="GraphQL_Logo.png"/>
          <p:cNvPicPr>
            <a:picLocks noChangeAspect="1"/>
          </p:cNvPicPr>
          <p:nvPr/>
        </p:nvPicPr>
        <p:blipFill>
          <a:blip r:embed="rId2">
            <a:extLst/>
          </a:blip>
          <a:stretch>
            <a:fillRect/>
          </a:stretch>
        </p:blipFill>
        <p:spPr>
          <a:xfrm>
            <a:off x="9727927" y="5801816"/>
            <a:ext cx="4928146" cy="492814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1 query {…"/>
          <p:cNvSpPr txBox="1"/>
          <p:nvPr/>
        </p:nvSpPr>
        <p:spPr>
          <a:xfrm>
            <a:off x="988775" y="1815470"/>
            <a:ext cx="10886283" cy="109124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4400">
                <a:solidFill>
                  <a:srgbClr val="95A5A7"/>
                </a:solidFill>
                <a:latin typeface="Courier"/>
                <a:ea typeface="Courier"/>
                <a:cs typeface="Courier"/>
                <a:sym typeface="Courier"/>
              </a:defRPr>
            </a:pPr>
            <a:r>
              <a:rPr>
                <a:solidFill>
                  <a:srgbClr val="2C9EDB"/>
                </a:solidFill>
              </a:rPr>
              <a:t>  1 </a:t>
            </a:r>
            <a:r>
              <a:t>query</a:t>
            </a:r>
            <a:r>
              <a:rPr>
                <a:solidFill>
                  <a:srgbClr val="000000"/>
                </a:solidFill>
              </a:rPr>
              <a:t> </a:t>
            </a:r>
            <a:r>
              <a:rPr>
                <a:solidFill>
                  <a:srgbClr val="D7601B"/>
                </a:solidFill>
              </a:rPr>
              <a:t>{</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2 </a:t>
            </a:r>
            <a:r>
              <a:t>    user</a:t>
            </a:r>
            <a:r>
              <a:rPr>
                <a:solidFill>
                  <a:srgbClr val="A4B0B1"/>
                </a:solidFill>
              </a:rPr>
              <a:t>(</a:t>
            </a:r>
            <a:r>
              <a:t>id</a:t>
            </a:r>
            <a:r>
              <a:rPr>
                <a:solidFill>
                  <a:srgbClr val="A4B0B1"/>
                </a:solidFill>
              </a:rPr>
              <a:t>:</a:t>
            </a:r>
            <a:r>
              <a:rPr>
                <a:solidFill>
                  <a:srgbClr val="000000"/>
                </a:solidFill>
              </a:rPr>
              <a:t> </a:t>
            </a:r>
            <a:r>
              <a:rPr>
                <a:solidFill>
                  <a:srgbClr val="E5493D"/>
                </a:solidFill>
              </a:rPr>
              <a:t>"101"</a:t>
            </a:r>
            <a:r>
              <a:rPr>
                <a:solidFill>
                  <a:srgbClr val="A4B0B1"/>
                </a:solidFill>
              </a:rPr>
              <a:t>)</a:t>
            </a:r>
            <a:r>
              <a:rPr>
                <a:solidFill>
                  <a:srgbClr val="000000"/>
                </a:solidFill>
              </a:rPr>
              <a:t> </a:t>
            </a:r>
            <a:r>
              <a:rPr>
                <a:solidFill>
                  <a:srgbClr val="D7601B"/>
                </a:solidFill>
              </a:rPr>
              <a:t>{</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3 </a:t>
            </a:r>
            <a:r>
              <a:t>      firstname</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4 </a:t>
            </a:r>
            <a:r>
              <a:t>      lastname</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5 </a:t>
            </a:r>
            <a:r>
              <a:t>      events</a:t>
            </a:r>
            <a:r>
              <a:rPr>
                <a:solidFill>
                  <a:srgbClr val="000000"/>
                </a:solidFill>
              </a:rPr>
              <a:t> </a:t>
            </a:r>
            <a:r>
              <a:rPr>
                <a:solidFill>
                  <a:srgbClr val="D7601B"/>
                </a:solidFill>
              </a:rPr>
              <a:t>{</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6 </a:t>
            </a:r>
            <a:r>
              <a:t>          count</a:t>
            </a:r>
            <a:endParaRPr>
              <a:solidFill>
                <a:srgbClr val="000000"/>
              </a:solidFill>
            </a:endParaRPr>
          </a:p>
          <a:p>
            <a:pPr algn="l" defTabSz="457200">
              <a:defRPr b="0" sz="4400">
                <a:solidFill>
                  <a:srgbClr val="000000"/>
                </a:solidFill>
                <a:latin typeface="Courier"/>
                <a:ea typeface="Courier"/>
                <a:cs typeface="Courier"/>
                <a:sym typeface="Courier"/>
              </a:defRPr>
            </a:pPr>
            <a:r>
              <a:rPr>
                <a:solidFill>
                  <a:srgbClr val="2C9EDB"/>
                </a:solidFill>
              </a:rPr>
              <a:t>  7 </a:t>
            </a:r>
            <a:r>
              <a:t>      </a:t>
            </a:r>
            <a:r>
              <a:rPr>
                <a:solidFill>
                  <a:srgbClr val="D7601B"/>
                </a:solidFill>
              </a:rPr>
              <a:t>}</a:t>
            </a:r>
          </a:p>
          <a:p>
            <a:pPr algn="l" defTabSz="457200">
              <a:defRPr b="0" sz="4400">
                <a:solidFill>
                  <a:srgbClr val="95A5A7"/>
                </a:solidFill>
                <a:latin typeface="Courier"/>
                <a:ea typeface="Courier"/>
                <a:cs typeface="Courier"/>
                <a:sym typeface="Courier"/>
              </a:defRPr>
            </a:pPr>
            <a:r>
              <a:rPr>
                <a:solidFill>
                  <a:srgbClr val="2C9EDB"/>
                </a:solidFill>
              </a:rPr>
              <a:t>  8 </a:t>
            </a:r>
            <a:r>
              <a:t>      friends_suggestions</a:t>
            </a:r>
            <a:r>
              <a:rPr>
                <a:solidFill>
                  <a:srgbClr val="000000"/>
                </a:solidFill>
              </a:rPr>
              <a:t> </a:t>
            </a:r>
            <a:r>
              <a:rPr>
                <a:solidFill>
                  <a:srgbClr val="D7601B"/>
                </a:solidFill>
              </a:rPr>
              <a:t>{</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9 </a:t>
            </a:r>
            <a:r>
              <a:t>          name</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10 </a:t>
            </a:r>
            <a:r>
              <a:t>          mutual_friends</a:t>
            </a:r>
            <a:r>
              <a:rPr>
                <a:solidFill>
                  <a:srgbClr val="000000"/>
                </a:solidFill>
              </a:rPr>
              <a:t> </a:t>
            </a:r>
            <a:r>
              <a:rPr>
                <a:solidFill>
                  <a:srgbClr val="D7601B"/>
                </a:solidFill>
              </a:rPr>
              <a:t>{</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11 </a:t>
            </a:r>
            <a:r>
              <a:t>              count</a:t>
            </a:r>
            <a:endParaRPr>
              <a:solidFill>
                <a:srgbClr val="000000"/>
              </a:solidFill>
            </a:endParaRPr>
          </a:p>
          <a:p>
            <a:pPr algn="l" defTabSz="457200">
              <a:defRPr b="0" sz="4400">
                <a:solidFill>
                  <a:srgbClr val="000000"/>
                </a:solidFill>
                <a:latin typeface="Courier"/>
                <a:ea typeface="Courier"/>
                <a:cs typeface="Courier"/>
                <a:sym typeface="Courier"/>
              </a:defRPr>
            </a:pPr>
            <a:r>
              <a:rPr>
                <a:solidFill>
                  <a:srgbClr val="2C9EDB"/>
                </a:solidFill>
              </a:rPr>
              <a:t> 12 </a:t>
            </a:r>
            <a:r>
              <a:t>          </a:t>
            </a:r>
            <a:r>
              <a:rPr>
                <a:solidFill>
                  <a:srgbClr val="D7601B"/>
                </a:solidFill>
              </a:rPr>
              <a:t>}</a:t>
            </a:r>
            <a:r>
              <a:t>  </a:t>
            </a:r>
          </a:p>
          <a:p>
            <a:pPr algn="l" defTabSz="457200">
              <a:defRPr b="0" sz="4400">
                <a:solidFill>
                  <a:srgbClr val="000000"/>
                </a:solidFill>
                <a:latin typeface="Courier"/>
                <a:ea typeface="Courier"/>
                <a:cs typeface="Courier"/>
                <a:sym typeface="Courier"/>
              </a:defRPr>
            </a:pPr>
            <a:r>
              <a:rPr>
                <a:solidFill>
                  <a:srgbClr val="2C9EDB"/>
                </a:solidFill>
              </a:rPr>
              <a:t> 13 </a:t>
            </a:r>
            <a:r>
              <a:t>      </a:t>
            </a:r>
            <a:r>
              <a:rPr>
                <a:solidFill>
                  <a:srgbClr val="D7601B"/>
                </a:solidFill>
              </a:rPr>
              <a:t>}</a:t>
            </a:r>
          </a:p>
          <a:p>
            <a:pPr algn="l" defTabSz="457200">
              <a:defRPr b="0" sz="4400">
                <a:solidFill>
                  <a:srgbClr val="2C9EDB"/>
                </a:solidFill>
                <a:latin typeface="Courier"/>
                <a:ea typeface="Courier"/>
                <a:cs typeface="Courier"/>
                <a:sym typeface="Courier"/>
              </a:defRPr>
            </a:pPr>
            <a:r>
              <a:t> 14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15 </a:t>
            </a:r>
            <a:r>
              <a:rPr>
                <a:solidFill>
                  <a:srgbClr val="D7601B"/>
                </a:solidFill>
              </a:rPr>
              <a:t>}</a:t>
            </a:r>
            <a:endParaRPr>
              <a:solidFill>
                <a:srgbClr val="000000"/>
              </a:solidFill>
            </a:endParaRPr>
          </a:p>
        </p:txBody>
      </p:sp>
      <p:sp>
        <p:nvSpPr>
          <p:cNvPr id="202" name="https://facebook.com/graphql 🦄"/>
          <p:cNvSpPr txBox="1"/>
          <p:nvPr/>
        </p:nvSpPr>
        <p:spPr>
          <a:xfrm>
            <a:off x="4247332" y="462417"/>
            <a:ext cx="15889335" cy="139829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7200">
                <a:latin typeface="Avenir Next"/>
                <a:ea typeface="Avenir Next"/>
                <a:cs typeface="Avenir Next"/>
                <a:sym typeface="Avenir Next"/>
              </a:defRPr>
            </a:pPr>
            <a:r>
              <a:rPr u="sng">
                <a:hlinkClick r:id="rId3" invalidUrl="" action="" tgtFrame="" tooltip="" history="1" highlightClick="0" endSnd="0"/>
              </a:rPr>
              <a:t>https://facebook.com/graphql</a:t>
            </a:r>
            <a:r>
              <a:t> </a:t>
            </a:r>
            <a:r>
              <a:rPr b="0">
                <a:latin typeface="Apple Color Emoji"/>
                <a:ea typeface="Apple Color Emoji"/>
                <a:cs typeface="Apple Color Emoji"/>
                <a:sym typeface="Apple Color Emoji"/>
              </a:rPr>
              <a:t>🦄</a:t>
            </a:r>
          </a:p>
        </p:txBody>
      </p:sp>
      <p:sp>
        <p:nvSpPr>
          <p:cNvPr id="203" name="1 {…"/>
          <p:cNvSpPr txBox="1"/>
          <p:nvPr/>
        </p:nvSpPr>
        <p:spPr>
          <a:xfrm>
            <a:off x="11144329" y="1747019"/>
            <a:ext cx="13233625" cy="12258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4400">
                <a:solidFill>
                  <a:srgbClr val="2C9EDB"/>
                </a:solidFill>
                <a:latin typeface="Courier"/>
                <a:ea typeface="Courier"/>
                <a:cs typeface="Courier"/>
                <a:sym typeface="Courier"/>
              </a:defRPr>
            </a:pPr>
            <a:r>
              <a:t>  1 </a:t>
            </a:r>
            <a:r>
              <a:rPr>
                <a:solidFill>
                  <a:srgbClr val="D7601B"/>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2 </a:t>
            </a:r>
            <a:r>
              <a:rPr>
                <a:solidFill>
                  <a:srgbClr val="000000"/>
                </a:solidFill>
              </a:rPr>
              <a:t>  </a:t>
            </a:r>
            <a:r>
              <a:t>"data"</a:t>
            </a:r>
            <a:r>
              <a:rPr>
                <a:solidFill>
                  <a:srgbClr val="A4B0B1"/>
                </a:solidFill>
              </a:rPr>
              <a:t>:</a:t>
            </a:r>
            <a:r>
              <a:rPr>
                <a:solidFill>
                  <a:srgbClr val="000000"/>
                </a:solidFill>
              </a:rPr>
              <a:t> </a:t>
            </a:r>
            <a: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3 </a:t>
            </a:r>
            <a:r>
              <a:rPr>
                <a:solidFill>
                  <a:srgbClr val="000000"/>
                </a:solidFill>
              </a:rPr>
              <a:t>    </a:t>
            </a:r>
            <a:r>
              <a:t>"user"</a:t>
            </a:r>
            <a:r>
              <a:rPr>
                <a:solidFill>
                  <a:srgbClr val="A4B0B1"/>
                </a:solidFill>
              </a:rPr>
              <a:t>:</a:t>
            </a:r>
            <a:r>
              <a:rPr>
                <a:solidFill>
                  <a:srgbClr val="000000"/>
                </a:solidFill>
              </a:rPr>
              <a:t> </a:t>
            </a:r>
            <a: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4 </a:t>
            </a:r>
            <a:r>
              <a:rPr>
                <a:solidFill>
                  <a:srgbClr val="000000"/>
                </a:solidFill>
              </a:rPr>
              <a:t>      </a:t>
            </a:r>
            <a:r>
              <a:t>"firstname"</a:t>
            </a:r>
            <a:r>
              <a:rPr>
                <a:solidFill>
                  <a:srgbClr val="A4B0B1"/>
                </a:solidFill>
              </a:rPr>
              <a:t>:</a:t>
            </a:r>
            <a:r>
              <a:rPr>
                <a:solidFill>
                  <a:srgbClr val="000000"/>
                </a:solidFill>
              </a:rPr>
              <a:t> </a:t>
            </a:r>
            <a:r>
              <a:rPr>
                <a:solidFill>
                  <a:srgbClr val="E5493D"/>
                </a:solidFill>
              </a:rPr>
              <a:t>"Simona"</a:t>
            </a:r>
            <a:r>
              <a:rPr>
                <a:solidFill>
                  <a:srgbClr val="A4B0B1"/>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5 </a:t>
            </a:r>
            <a:r>
              <a:rPr>
                <a:solidFill>
                  <a:srgbClr val="000000"/>
                </a:solidFill>
              </a:rPr>
              <a:t>      </a:t>
            </a:r>
            <a:r>
              <a:t>"lastname"</a:t>
            </a:r>
            <a:r>
              <a:rPr>
                <a:solidFill>
                  <a:srgbClr val="A4B0B1"/>
                </a:solidFill>
              </a:rPr>
              <a:t>:</a:t>
            </a:r>
            <a:r>
              <a:rPr>
                <a:solidFill>
                  <a:srgbClr val="000000"/>
                </a:solidFill>
              </a:rPr>
              <a:t> </a:t>
            </a:r>
            <a:r>
              <a:rPr>
                <a:solidFill>
                  <a:srgbClr val="E5493D"/>
                </a:solidFill>
              </a:rPr>
              <a:t>"Cotin"</a:t>
            </a:r>
            <a:r>
              <a:rPr>
                <a:solidFill>
                  <a:srgbClr val="A4B0B1"/>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6 </a:t>
            </a:r>
            <a:r>
              <a:rPr>
                <a:solidFill>
                  <a:srgbClr val="000000"/>
                </a:solidFill>
              </a:rPr>
              <a:t>      </a:t>
            </a:r>
            <a:r>
              <a:t>"events"</a:t>
            </a:r>
            <a:r>
              <a:rPr>
                <a:solidFill>
                  <a:srgbClr val="A4B0B1"/>
                </a:solidFill>
              </a:rPr>
              <a:t>:</a:t>
            </a:r>
            <a:r>
              <a:rPr>
                <a:solidFill>
                  <a:srgbClr val="000000"/>
                </a:solidFill>
              </a:rPr>
              <a:t> </a:t>
            </a:r>
            <a:r>
              <a:t>{</a:t>
            </a:r>
            <a:endParaRPr>
              <a:solidFill>
                <a:srgbClr val="000000"/>
              </a:solidFill>
            </a:endParaRPr>
          </a:p>
          <a:p>
            <a:pPr algn="l" defTabSz="457200">
              <a:defRPr b="0" sz="4400">
                <a:solidFill>
                  <a:srgbClr val="000000"/>
                </a:solidFill>
                <a:latin typeface="Courier"/>
                <a:ea typeface="Courier"/>
                <a:cs typeface="Courier"/>
                <a:sym typeface="Courier"/>
              </a:defRPr>
            </a:pPr>
            <a:r>
              <a:rPr>
                <a:solidFill>
                  <a:srgbClr val="2C9EDB"/>
                </a:solidFill>
              </a:rPr>
              <a:t>  7 </a:t>
            </a:r>
            <a:r>
              <a:t>        </a:t>
            </a:r>
            <a:r>
              <a:rPr>
                <a:solidFill>
                  <a:srgbClr val="D7601B"/>
                </a:solidFill>
              </a:rPr>
              <a:t>"count"</a:t>
            </a:r>
            <a:r>
              <a:rPr>
                <a:solidFill>
                  <a:srgbClr val="A4B0B1"/>
                </a:solidFill>
              </a:rPr>
              <a:t>:</a:t>
            </a:r>
            <a:r>
              <a:t> </a:t>
            </a:r>
            <a:r>
              <a:rPr>
                <a:solidFill>
                  <a:srgbClr val="E5493D"/>
                </a:solidFill>
              </a:rPr>
              <a:t>"4"</a:t>
            </a:r>
          </a:p>
          <a:p>
            <a:pPr algn="l" defTabSz="457200">
              <a:defRPr b="0" sz="4400">
                <a:solidFill>
                  <a:srgbClr val="000000"/>
                </a:solidFill>
                <a:latin typeface="Courier"/>
                <a:ea typeface="Courier"/>
                <a:cs typeface="Courier"/>
                <a:sym typeface="Courier"/>
              </a:defRPr>
            </a:pPr>
            <a:r>
              <a:rPr>
                <a:solidFill>
                  <a:srgbClr val="2C9EDB"/>
                </a:solidFill>
              </a:rPr>
              <a:t>  8 </a:t>
            </a:r>
            <a:r>
              <a:t>      </a:t>
            </a:r>
            <a:r>
              <a:rPr>
                <a:solidFill>
                  <a:srgbClr val="D7601B"/>
                </a:solidFill>
              </a:rPr>
              <a:t>}</a:t>
            </a:r>
            <a:r>
              <a:rPr>
                <a:solidFill>
                  <a:srgbClr val="A4B0B1"/>
                </a:solidFill>
              </a:rPr>
              <a:t>,</a:t>
            </a:r>
          </a:p>
          <a:p>
            <a:pPr algn="l" defTabSz="457200">
              <a:defRPr b="0" sz="4400">
                <a:solidFill>
                  <a:srgbClr val="D7601B"/>
                </a:solidFill>
                <a:latin typeface="Courier"/>
                <a:ea typeface="Courier"/>
                <a:cs typeface="Courier"/>
                <a:sym typeface="Courier"/>
              </a:defRPr>
            </a:pPr>
            <a:r>
              <a:rPr>
                <a:solidFill>
                  <a:srgbClr val="2C9EDB"/>
                </a:solidFill>
              </a:rPr>
              <a:t>  9 </a:t>
            </a:r>
            <a:r>
              <a:rPr>
                <a:solidFill>
                  <a:srgbClr val="000000"/>
                </a:solidFill>
              </a:rPr>
              <a:t>      </a:t>
            </a:r>
            <a:r>
              <a:t>"friends_suggestions"</a:t>
            </a:r>
            <a:r>
              <a:rPr>
                <a:solidFill>
                  <a:srgbClr val="A4B0B1"/>
                </a:solidFill>
              </a:rPr>
              <a:t>:</a:t>
            </a:r>
            <a:r>
              <a:rPr>
                <a:solidFill>
                  <a:srgbClr val="000000"/>
                </a:solidFill>
              </a:rPr>
              <a:t> </a:t>
            </a:r>
            <a: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10 </a:t>
            </a:r>
            <a:r>
              <a:rPr>
                <a:solidFill>
                  <a:srgbClr val="000000"/>
                </a:solidFill>
              </a:rPr>
              <a:t>        </a:t>
            </a:r>
            <a:r>
              <a:rPr>
                <a:solidFill>
                  <a:srgbClr val="D7601B"/>
                </a:solidFill>
              </a:rPr>
              <a:t>"name"</a:t>
            </a:r>
            <a:r>
              <a:rPr>
                <a:solidFill>
                  <a:srgbClr val="A4B0B1"/>
                </a:solidFill>
              </a:rPr>
              <a:t>:</a:t>
            </a:r>
            <a:r>
              <a:rPr>
                <a:solidFill>
                  <a:srgbClr val="000000"/>
                </a:solidFill>
              </a:rPr>
              <a:t> </a:t>
            </a:r>
            <a:r>
              <a:t>"Zachary Deptawa"</a:t>
            </a:r>
            <a:r>
              <a:rPr>
                <a:solidFill>
                  <a:srgbClr val="A4B0B1"/>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11 </a:t>
            </a:r>
            <a:r>
              <a:rPr>
                <a:solidFill>
                  <a:srgbClr val="000000"/>
                </a:solidFill>
              </a:rPr>
              <a:t>        </a:t>
            </a:r>
            <a:r>
              <a:t>"mutual_friends"</a:t>
            </a:r>
            <a:r>
              <a:rPr>
                <a:solidFill>
                  <a:srgbClr val="A4B0B1"/>
                </a:solidFill>
              </a:rPr>
              <a:t>:</a:t>
            </a:r>
            <a:r>
              <a:rPr>
                <a:solidFill>
                  <a:srgbClr val="000000"/>
                </a:solidFill>
              </a:rPr>
              <a:t> </a:t>
            </a:r>
            <a:r>
              <a:t>{</a:t>
            </a:r>
            <a:endParaRPr>
              <a:solidFill>
                <a:srgbClr val="000000"/>
              </a:solidFill>
            </a:endParaRPr>
          </a:p>
          <a:p>
            <a:pPr algn="l" defTabSz="457200">
              <a:defRPr b="0" sz="4400">
                <a:solidFill>
                  <a:srgbClr val="000000"/>
                </a:solidFill>
                <a:latin typeface="Courier"/>
                <a:ea typeface="Courier"/>
                <a:cs typeface="Courier"/>
                <a:sym typeface="Courier"/>
              </a:defRPr>
            </a:pPr>
            <a:r>
              <a:rPr>
                <a:solidFill>
                  <a:srgbClr val="2C9EDB"/>
                </a:solidFill>
              </a:rPr>
              <a:t> 12 </a:t>
            </a:r>
            <a:r>
              <a:t>          </a:t>
            </a:r>
            <a:r>
              <a:rPr>
                <a:solidFill>
                  <a:srgbClr val="D7601B"/>
                </a:solidFill>
              </a:rPr>
              <a:t>"count"</a:t>
            </a:r>
            <a:r>
              <a:rPr>
                <a:solidFill>
                  <a:srgbClr val="A4B0B1"/>
                </a:solidFill>
              </a:rPr>
              <a:t>:</a:t>
            </a:r>
            <a:r>
              <a:t> </a:t>
            </a:r>
            <a:r>
              <a:rPr>
                <a:solidFill>
                  <a:srgbClr val="E5493D"/>
                </a:solidFill>
              </a:rPr>
              <a:t>"12"</a:t>
            </a:r>
          </a:p>
          <a:p>
            <a:pPr algn="l" defTabSz="457200">
              <a:defRPr b="0" sz="4400">
                <a:solidFill>
                  <a:srgbClr val="000000"/>
                </a:solidFill>
                <a:latin typeface="Courier"/>
                <a:ea typeface="Courier"/>
                <a:cs typeface="Courier"/>
                <a:sym typeface="Courier"/>
              </a:defRPr>
            </a:pPr>
            <a:r>
              <a:rPr>
                <a:solidFill>
                  <a:srgbClr val="2C9EDB"/>
                </a:solidFill>
              </a:rPr>
              <a:t> 13 </a:t>
            </a:r>
            <a:r>
              <a:t>        </a:t>
            </a:r>
            <a:r>
              <a:rPr>
                <a:solidFill>
                  <a:srgbClr val="D7601B"/>
                </a:solidFill>
              </a:rPr>
              <a:t>}</a:t>
            </a:r>
          </a:p>
          <a:p>
            <a:pPr algn="l" defTabSz="457200">
              <a:defRPr b="0" sz="4400">
                <a:solidFill>
                  <a:srgbClr val="000000"/>
                </a:solidFill>
                <a:latin typeface="Courier"/>
                <a:ea typeface="Courier"/>
                <a:cs typeface="Courier"/>
                <a:sym typeface="Courier"/>
              </a:defRPr>
            </a:pPr>
            <a:r>
              <a:rPr>
                <a:solidFill>
                  <a:srgbClr val="2C9EDB"/>
                </a:solidFill>
              </a:rPr>
              <a:t> 14 </a:t>
            </a:r>
            <a:r>
              <a:t>      </a:t>
            </a:r>
            <a:r>
              <a:rPr>
                <a:solidFill>
                  <a:srgbClr val="D7601B"/>
                </a:solidFill>
              </a:rPr>
              <a:t>}</a:t>
            </a:r>
          </a:p>
          <a:p>
            <a:pPr algn="l" defTabSz="457200">
              <a:defRPr b="0" sz="4400">
                <a:solidFill>
                  <a:srgbClr val="2C9EDB"/>
                </a:solidFill>
                <a:latin typeface="Courier"/>
                <a:ea typeface="Courier"/>
                <a:cs typeface="Courier"/>
                <a:sym typeface="Courier"/>
              </a:defRPr>
            </a:pPr>
            <a:r>
              <a:t> 15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16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17 </a:t>
            </a:r>
            <a:r>
              <a:rPr>
                <a:solidFill>
                  <a:srgbClr val="D7601B"/>
                </a:solidFill>
              </a:rPr>
              <a:t>}</a:t>
            </a:r>
            <a:endParaRPr>
              <a:solidFill>
                <a:srgbClr val="000000"/>
              </a:solidFill>
            </a:endParaR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GraphQL makes overfetching/underfetching history"/>
          <p:cNvSpPr txBox="1"/>
          <p:nvPr/>
        </p:nvSpPr>
        <p:spPr>
          <a:xfrm>
            <a:off x="563816" y="3357562"/>
            <a:ext cx="23256368" cy="7000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defRPr sz="13200">
                <a:latin typeface="Avenir Next"/>
                <a:ea typeface="Avenir Next"/>
                <a:cs typeface="Avenir Next"/>
                <a:sym typeface="Avenir Next"/>
              </a:defRPr>
            </a:pPr>
            <a:r>
              <a:rPr>
                <a:solidFill>
                  <a:srgbClr val="E535AB"/>
                </a:solidFill>
              </a:rPr>
              <a:t>GraphQL</a:t>
            </a:r>
            <a:r>
              <a:t> </a:t>
            </a:r>
            <a:r>
              <a:rPr>
                <a:solidFill>
                  <a:srgbClr val="DDDBF1"/>
                </a:solidFill>
              </a:rPr>
              <a:t>makes overfetching/underfetching history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12B49"/>
        </a:solidFill>
      </p:bgPr>
    </p:bg>
    <p:spTree>
      <p:nvGrpSpPr>
        <p:cNvPr id="1" name=""/>
        <p:cNvGrpSpPr/>
        <p:nvPr/>
      </p:nvGrpSpPr>
      <p:grpSpPr>
        <a:xfrm>
          <a:off x="0" y="0"/>
          <a:ext cx="0" cy="0"/>
          <a:chOff x="0" y="0"/>
          <a:chExt cx="0" cy="0"/>
        </a:xfrm>
      </p:grpSpPr>
      <p:sp>
        <p:nvSpPr>
          <p:cNvPr id="211" name="Title 1"/>
          <p:cNvSpPr txBox="1"/>
          <p:nvPr>
            <p:ph type="title"/>
          </p:nvPr>
        </p:nvSpPr>
        <p:spPr>
          <a:xfrm>
            <a:off x="1219200" y="609599"/>
            <a:ext cx="21945601" cy="3015984"/>
          </a:xfrm>
          <a:prstGeom prst="rect">
            <a:avLst/>
          </a:prstGeom>
        </p:spPr>
        <p:txBody>
          <a:bodyPr/>
          <a:lstStyle>
            <a:lvl1pPr>
              <a:defRPr b="0" sz="16520">
                <a:solidFill>
                  <a:srgbClr val="DDFFF7"/>
                </a:solidFill>
                <a:latin typeface="Apple Color Emoji"/>
                <a:ea typeface="Apple Color Emoji"/>
                <a:cs typeface="Apple Color Emoji"/>
                <a:sym typeface="Apple Color Emoji"/>
              </a:defRPr>
            </a:lvl1pPr>
          </a:lstStyle>
          <a:p>
            <a:pPr defTabSz="914400"/>
            <a:r>
              <a:t>🦄</a:t>
            </a:r>
          </a:p>
        </p:txBody>
      </p:sp>
      <p:sp>
        <p:nvSpPr>
          <p:cNvPr id="212" name="Rectangle"/>
          <p:cNvSpPr/>
          <p:nvPr/>
        </p:nvSpPr>
        <p:spPr>
          <a:xfrm>
            <a:off x="2093286" y="3128681"/>
            <a:ext cx="512498" cy="1956965"/>
          </a:xfrm>
          <a:prstGeom prst="rect">
            <a:avLst/>
          </a:prstGeom>
          <a:solidFill>
            <a:srgbClr val="5E5E5E"/>
          </a:solidFill>
          <a:ln w="12700">
            <a:miter lim="400000"/>
          </a:ln>
          <a:effectLst>
            <a:outerShdw sx="100000" sy="100000" kx="0" ky="0" algn="b" rotWithShape="0" blurRad="127000" dist="101600" dir="2700000">
              <a:srgbClr val="000000">
                <a:alpha val="40000"/>
              </a:srgbClr>
            </a:outerShdw>
          </a:effectLst>
        </p:spPr>
        <p:txBody>
          <a:bodyPr lIns="121919" tIns="121919" rIns="121919" bIns="121919" anchor="ctr"/>
          <a:lstStyle/>
          <a:p>
            <a:pPr algn="l" defTabSz="2438400">
              <a:defRPr b="0" sz="5200">
                <a:solidFill>
                  <a:srgbClr val="000000"/>
                </a:solidFill>
                <a:latin typeface="Trebuchet MS"/>
                <a:ea typeface="Trebuchet MS"/>
                <a:cs typeface="Trebuchet MS"/>
                <a:sym typeface="Trebuchet MS"/>
              </a:defRPr>
            </a:pPr>
          </a:p>
        </p:txBody>
      </p:sp>
      <p:sp>
        <p:nvSpPr>
          <p:cNvPr id="213" name="Rectangle"/>
          <p:cNvSpPr/>
          <p:nvPr/>
        </p:nvSpPr>
        <p:spPr>
          <a:xfrm>
            <a:off x="1771248" y="3111671"/>
            <a:ext cx="322594" cy="7492658"/>
          </a:xfrm>
          <a:prstGeom prst="rect">
            <a:avLst/>
          </a:prstGeom>
          <a:solidFill>
            <a:srgbClr val="E535AB"/>
          </a:solidFill>
          <a:ln w="12700">
            <a:miter lim="400000"/>
          </a:ln>
          <a:effectLst>
            <a:outerShdw sx="100000" sy="100000" kx="0" ky="0" algn="b" rotWithShape="0" blurRad="127000" dist="101600" dir="2700000">
              <a:srgbClr val="000000">
                <a:alpha val="40000"/>
              </a:srgbClr>
            </a:outerShdw>
          </a:effectLst>
        </p:spPr>
        <p:txBody>
          <a:bodyPr lIns="121919" tIns="121919" rIns="121919" bIns="121919" anchor="ctr"/>
          <a:lstStyle/>
          <a:p>
            <a:pPr algn="l" defTabSz="2438400">
              <a:defRPr b="0" sz="4800">
                <a:solidFill>
                  <a:srgbClr val="E535AB"/>
                </a:solidFill>
                <a:latin typeface="Cambria"/>
                <a:ea typeface="Cambria"/>
                <a:cs typeface="Cambria"/>
                <a:sym typeface="Cambria"/>
              </a:defRPr>
            </a:pPr>
          </a:p>
        </p:txBody>
      </p:sp>
      <p:sp>
        <p:nvSpPr>
          <p:cNvPr id="214" name="Realtime documentation"/>
          <p:cNvSpPr txBox="1"/>
          <p:nvPr/>
        </p:nvSpPr>
        <p:spPr>
          <a:xfrm>
            <a:off x="2727696" y="3111671"/>
            <a:ext cx="15407641" cy="19837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a:spcBef>
                <a:spcPts val="1800"/>
              </a:spcBef>
              <a:defRPr sz="10000">
                <a:solidFill>
                  <a:srgbClr val="DDDBF1"/>
                </a:solidFill>
                <a:latin typeface="Avenir Next"/>
                <a:ea typeface="Avenir Next"/>
                <a:cs typeface="Avenir Next"/>
                <a:sym typeface="Avenir Next"/>
              </a:defRPr>
            </a:lvl1pPr>
          </a:lstStyle>
          <a:p>
            <a:pPr defTabSz="914400"/>
            <a:r>
              <a:t>Realtime documentation</a:t>
            </a:r>
          </a:p>
        </p:txBody>
      </p:sp>
      <p:sp>
        <p:nvSpPr>
          <p:cNvPr id="215" name="Rectangle"/>
          <p:cNvSpPr/>
          <p:nvPr/>
        </p:nvSpPr>
        <p:spPr>
          <a:xfrm>
            <a:off x="2083188" y="8622718"/>
            <a:ext cx="512498" cy="1956965"/>
          </a:xfrm>
          <a:prstGeom prst="rect">
            <a:avLst/>
          </a:prstGeom>
          <a:solidFill>
            <a:srgbClr val="5E5E5E"/>
          </a:solidFill>
          <a:ln w="12700">
            <a:miter lim="400000"/>
          </a:ln>
          <a:effectLst>
            <a:outerShdw sx="100000" sy="100000" kx="0" ky="0" algn="b" rotWithShape="0" blurRad="127000" dist="101600" dir="2700000">
              <a:srgbClr val="000000">
                <a:alpha val="40000"/>
              </a:srgbClr>
            </a:outerShdw>
          </a:effectLst>
        </p:spPr>
        <p:txBody>
          <a:bodyPr lIns="121919" tIns="121919" rIns="121919" bIns="121919" anchor="ctr"/>
          <a:lstStyle/>
          <a:p>
            <a:pPr algn="l" defTabSz="2438400">
              <a:defRPr b="0" sz="5200">
                <a:solidFill>
                  <a:srgbClr val="000000"/>
                </a:solidFill>
                <a:latin typeface="Trebuchet MS"/>
                <a:ea typeface="Trebuchet MS"/>
                <a:cs typeface="Trebuchet MS"/>
                <a:sym typeface="Trebuchet MS"/>
              </a:defRPr>
            </a:pPr>
          </a:p>
        </p:txBody>
      </p:sp>
      <p:sp>
        <p:nvSpPr>
          <p:cNvPr id="216" name="Typed API"/>
          <p:cNvSpPr txBox="1"/>
          <p:nvPr/>
        </p:nvSpPr>
        <p:spPr>
          <a:xfrm>
            <a:off x="2727696" y="8598746"/>
            <a:ext cx="6774181" cy="19837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a:spcBef>
                <a:spcPts val="1800"/>
              </a:spcBef>
              <a:defRPr sz="10000">
                <a:solidFill>
                  <a:srgbClr val="DDDBF1"/>
                </a:solidFill>
                <a:latin typeface="Avenir Next"/>
                <a:ea typeface="Avenir Next"/>
                <a:cs typeface="Avenir Next"/>
                <a:sym typeface="Avenir Next"/>
              </a:defRPr>
            </a:lvl1pPr>
          </a:lstStyle>
          <a:p>
            <a:pPr defTabSz="914400"/>
            <a:r>
              <a:t>Typed API </a:t>
            </a:r>
          </a:p>
        </p:txBody>
      </p:sp>
      <p:sp>
        <p:nvSpPr>
          <p:cNvPr id="217" name="Rectangle"/>
          <p:cNvSpPr/>
          <p:nvPr/>
        </p:nvSpPr>
        <p:spPr>
          <a:xfrm>
            <a:off x="2100058" y="5879518"/>
            <a:ext cx="512499" cy="1956965"/>
          </a:xfrm>
          <a:prstGeom prst="rect">
            <a:avLst/>
          </a:prstGeom>
          <a:solidFill>
            <a:srgbClr val="5E5E5E"/>
          </a:solidFill>
          <a:ln w="12700">
            <a:miter lim="400000"/>
          </a:ln>
          <a:effectLst>
            <a:outerShdw sx="100000" sy="100000" kx="0" ky="0" algn="b" rotWithShape="0" blurRad="127000" dist="101600" dir="2700000">
              <a:srgbClr val="000000">
                <a:alpha val="40000"/>
              </a:srgbClr>
            </a:outerShdw>
          </a:effectLst>
        </p:spPr>
        <p:txBody>
          <a:bodyPr lIns="121919" tIns="121919" rIns="121919" bIns="121919" anchor="ctr"/>
          <a:lstStyle/>
          <a:p>
            <a:pPr algn="l" defTabSz="2438400">
              <a:defRPr b="0" sz="5200">
                <a:solidFill>
                  <a:srgbClr val="000000"/>
                </a:solidFill>
                <a:latin typeface="Trebuchet MS"/>
                <a:ea typeface="Trebuchet MS"/>
                <a:cs typeface="Trebuchet MS"/>
                <a:sym typeface="Trebuchet MS"/>
              </a:defRPr>
            </a:pPr>
          </a:p>
        </p:txBody>
      </p:sp>
      <p:sp>
        <p:nvSpPr>
          <p:cNvPr id="218" name="Static analysis of queries"/>
          <p:cNvSpPr txBox="1"/>
          <p:nvPr/>
        </p:nvSpPr>
        <p:spPr>
          <a:xfrm>
            <a:off x="2727696" y="5855546"/>
            <a:ext cx="15412721" cy="19837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a:spcBef>
                <a:spcPts val="1800"/>
              </a:spcBef>
              <a:defRPr sz="10000">
                <a:solidFill>
                  <a:srgbClr val="DDDBF1"/>
                </a:solidFill>
                <a:latin typeface="Avenir Next"/>
                <a:ea typeface="Avenir Next"/>
                <a:cs typeface="Avenir Next"/>
                <a:sym typeface="Avenir Next"/>
              </a:defRPr>
            </a:lvl1pPr>
          </a:lstStyle>
          <a:p>
            <a:pPr defTabSz="914400"/>
            <a:r>
              <a:t>Static analysis of queries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4">
                                            <p:bg/>
                                          </p:spTgt>
                                        </p:tgtEl>
                                        <p:attrNameLst>
                                          <p:attrName>style.visibility</p:attrName>
                                        </p:attrNameLst>
                                      </p:cBhvr>
                                      <p:to>
                                        <p:strVal val="visible"/>
                                      </p:to>
                                    </p:set>
                                  </p:childTnLst>
                                </p:cTn>
                              </p:par>
                              <p:par>
                                <p:cTn id="10" presetClass="entr" nodeType="withEffect" presetSubtype="0" presetID="1" grpId="2" fill="hold">
                                  <p:stCondLst>
                                    <p:cond delay="0"/>
                                  </p:stCondLst>
                                  <p:iterate type="el" backwards="0">
                                    <p:tmAbs val="0"/>
                                  </p:iterate>
                                  <p:childTnLst>
                                    <p:set>
                                      <p:cBhvr>
                                        <p:cTn id="11" fill="hold"/>
                                        <p:tgtEl>
                                          <p:spTgt spid="21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217"/>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4" fill="hold">
                                  <p:stCondLst>
                                    <p:cond delay="0"/>
                                  </p:stCondLst>
                                  <p:iterate type="el" backwards="0">
                                    <p:tmAbs val="0"/>
                                  </p:iterate>
                                  <p:childTnLst>
                                    <p:set>
                                      <p:cBhvr>
                                        <p:cTn id="18" fill="hold"/>
                                        <p:tgtEl>
                                          <p:spTgt spid="2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15"/>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6" fill="hold">
                                  <p:stCondLst>
                                    <p:cond delay="0"/>
                                  </p:stCondLst>
                                  <p:iterate type="el" backwards="0">
                                    <p:tmAbs val="0"/>
                                  </p:iterate>
                                  <p:childTnLst>
                                    <p:set>
                                      <p:cBhvr>
                                        <p:cTn id="25" fill="hold"/>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6"/>
      <p:bldP build="whole" bldLvl="1" animBg="1" rev="0" advAuto="0" spid="217" grpId="3"/>
      <p:bldP build="p" bldLvl="1" animBg="1" rev="0" advAuto="0" spid="214" grpId="2"/>
      <p:bldP build="whole" bldLvl="1" animBg="1" rev="0" advAuto="0" spid="212" grpId="1"/>
      <p:bldP build="whole" bldLvl="1" animBg="1" rev="0" advAuto="0" spid="215" grpId="5"/>
      <p:bldP build="whole" bldLvl="1" animBg="1" rev="0" advAuto="0" spid="218" grpId="4"/>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Realtime documentation"/>
          <p:cNvSpPr txBox="1"/>
          <p:nvPr/>
        </p:nvSpPr>
        <p:spPr>
          <a:xfrm>
            <a:off x="4488180" y="-38872"/>
            <a:ext cx="15407641" cy="19837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a:spcBef>
                <a:spcPts val="1800"/>
              </a:spcBef>
              <a:defRPr sz="10000">
                <a:solidFill>
                  <a:srgbClr val="DDDBF1"/>
                </a:solidFill>
                <a:latin typeface="Avenir Next"/>
                <a:ea typeface="Avenir Next"/>
                <a:cs typeface="Avenir Next"/>
                <a:sym typeface="Avenir Next"/>
              </a:defRPr>
            </a:lvl1pPr>
          </a:lstStyle>
          <a:p>
            <a:pPr defTabSz="914400"/>
            <a:r>
              <a:t>Realtime documentation</a:t>
            </a:r>
          </a:p>
        </p:txBody>
      </p:sp>
      <p:pic>
        <p:nvPicPr>
          <p:cNvPr id="221" name="graphiql.mp4" descr="graphiql.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404982" y="1750301"/>
            <a:ext cx="19574036" cy="1101039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2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mediacall" nodeType="clickEffect" presetSubtype="0" presetID="1" grpId="2" fill="hold">
                                  <p:stCondLst>
                                    <p:cond delay="0"/>
                                  </p:stCondLst>
                                  <p:childTnLst>
                                    <p:cmd type="call" cmd="playFrom(0.0)">
                                      <p:cBhvr>
                                        <p:cTn id="12" dur="46566000" fill="hold"/>
                                        <p:tgtEl>
                                          <p:spTgt spid="22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3" fill="hold" display="0">
                  <p:stCondLst>
                    <p:cond delay="indefinite"/>
                  </p:stCondLst>
                </p:cTn>
                <p:tgtEl>
                  <p:spTgt spid="221"/>
                </p:tgtEl>
              </p:cMediaNode>
            </p:video>
          </p:childTnLst>
        </p:cTn>
      </p:par>
    </p:tnLst>
    <p:bldLst>
      <p:bldP build="p" bldLvl="1" animBg="1" rev="0" advAuto="0" spid="220"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Typed API"/>
          <p:cNvSpPr txBox="1"/>
          <p:nvPr/>
        </p:nvSpPr>
        <p:spPr>
          <a:xfrm>
            <a:off x="8804909" y="-70695"/>
            <a:ext cx="6774181" cy="19837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a:spcBef>
                <a:spcPts val="1800"/>
              </a:spcBef>
              <a:defRPr sz="10000">
                <a:solidFill>
                  <a:srgbClr val="DDDBF1"/>
                </a:solidFill>
                <a:latin typeface="Avenir Next"/>
                <a:ea typeface="Avenir Next"/>
                <a:cs typeface="Avenir Next"/>
                <a:sym typeface="Avenir Next"/>
              </a:defRPr>
            </a:lvl1pPr>
          </a:lstStyle>
          <a:p>
            <a:pPr defTabSz="914400"/>
            <a:r>
              <a:t>Typed API </a:t>
            </a:r>
          </a:p>
        </p:txBody>
      </p:sp>
      <p:pic>
        <p:nvPicPr>
          <p:cNvPr id="226" name="Screen Shot 2018-08-30 at 09.46.49.png" descr="Screen Shot 2018-08-30 at 09.46.49.png"/>
          <p:cNvPicPr>
            <a:picLocks noChangeAspect="1"/>
          </p:cNvPicPr>
          <p:nvPr/>
        </p:nvPicPr>
        <p:blipFill>
          <a:blip r:embed="rId2">
            <a:extLst/>
          </a:blip>
          <a:stretch>
            <a:fillRect/>
          </a:stretch>
        </p:blipFill>
        <p:spPr>
          <a:xfrm>
            <a:off x="4499564" y="1970191"/>
            <a:ext cx="15384872" cy="1047573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2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5">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25"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tatic analysis of queries"/>
          <p:cNvSpPr txBox="1"/>
          <p:nvPr/>
        </p:nvSpPr>
        <p:spPr>
          <a:xfrm>
            <a:off x="4488179" y="-38872"/>
            <a:ext cx="15412721" cy="19837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a:spcBef>
                <a:spcPts val="1800"/>
              </a:spcBef>
              <a:defRPr sz="10000">
                <a:solidFill>
                  <a:srgbClr val="DDDBF1"/>
                </a:solidFill>
                <a:latin typeface="Avenir Next"/>
                <a:ea typeface="Avenir Next"/>
                <a:cs typeface="Avenir Next"/>
                <a:sym typeface="Avenir Next"/>
              </a:defRPr>
            </a:lvl1pPr>
          </a:lstStyle>
          <a:p>
            <a:pPr defTabSz="914400"/>
            <a:r>
              <a:t>Static analysis of queries</a:t>
            </a:r>
          </a:p>
        </p:txBody>
      </p:sp>
      <p:pic>
        <p:nvPicPr>
          <p:cNvPr id="229" name="Screen Shot 2018-08-30 at 09.45.15.png" descr="Screen Shot 2018-08-30 at 09.45.15.png"/>
          <p:cNvPicPr>
            <a:picLocks noChangeAspect="1"/>
          </p:cNvPicPr>
          <p:nvPr/>
        </p:nvPicPr>
        <p:blipFill>
          <a:blip r:embed="rId2">
            <a:extLst/>
          </a:blip>
          <a:stretch>
            <a:fillRect/>
          </a:stretch>
        </p:blipFill>
        <p:spPr>
          <a:xfrm>
            <a:off x="4063999" y="1778000"/>
            <a:ext cx="16256001" cy="10160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2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8">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28"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Screen Shot 2018-08-30 at 08.54.03.png" descr="Screen Shot 2018-08-30 at 08.54.03.png"/>
          <p:cNvPicPr>
            <a:picLocks noChangeAspect="1"/>
          </p:cNvPicPr>
          <p:nvPr/>
        </p:nvPicPr>
        <p:blipFill>
          <a:blip r:embed="rId2">
            <a:extLst/>
          </a:blip>
          <a:stretch>
            <a:fillRect/>
          </a:stretch>
        </p:blipFill>
        <p:spPr>
          <a:xfrm>
            <a:off x="4063999" y="2319002"/>
            <a:ext cx="16256001" cy="10160001"/>
          </a:xfrm>
          <a:prstGeom prst="rect">
            <a:avLst/>
          </a:prstGeom>
          <a:ln w="12700">
            <a:miter lim="400000"/>
          </a:ln>
        </p:spPr>
      </p:pic>
      <p:sp>
        <p:nvSpPr>
          <p:cNvPr id="232" name="https://facebook.github.io/graphql/draft/"/>
          <p:cNvSpPr txBox="1"/>
          <p:nvPr>
            <p:ph type="title"/>
          </p:nvPr>
        </p:nvSpPr>
        <p:spPr>
          <a:xfrm>
            <a:off x="364867" y="-247463"/>
            <a:ext cx="23775221" cy="3036095"/>
          </a:xfrm>
          <a:prstGeom prst="rect">
            <a:avLst/>
          </a:prstGeom>
        </p:spPr>
        <p:txBody>
          <a:bodyPr/>
          <a:lstStyle>
            <a:lvl1pPr>
              <a:defRPr b="1" sz="6200">
                <a:solidFill>
                  <a:srgbClr val="E6E6E6"/>
                </a:solidFill>
                <a:latin typeface="Avenir Next"/>
                <a:ea typeface="Avenir Next"/>
                <a:cs typeface="Avenir Next"/>
                <a:sym typeface="Avenir Next"/>
              </a:defRPr>
            </a:lvl1pPr>
          </a:lstStyle>
          <a:p>
            <a:pPr/>
            <a:r>
              <a:t>https://facebook.github.io/graphql/draft/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First time in California"/>
          <p:cNvSpPr txBox="1"/>
          <p:nvPr>
            <p:ph type="title"/>
          </p:nvPr>
        </p:nvSpPr>
        <p:spPr>
          <a:xfrm>
            <a:off x="5437633" y="357187"/>
            <a:ext cx="15609095" cy="3036095"/>
          </a:xfrm>
          <a:prstGeom prst="rect">
            <a:avLst/>
          </a:prstGeom>
        </p:spPr>
        <p:txBody>
          <a:bodyPr/>
          <a:lstStyle/>
          <a:p>
            <a:pPr/>
            <a:r>
              <a:t>First time in California</a:t>
            </a:r>
          </a:p>
        </p:txBody>
      </p:sp>
      <p:pic>
        <p:nvPicPr>
          <p:cNvPr id="157" name="excited.mp4" descr="excited.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809796" y="3873500"/>
            <a:ext cx="6096001" cy="5969000"/>
          </a:xfrm>
          <a:prstGeom prst="rect">
            <a:avLst/>
          </a:prstGeom>
          <a:ln w="12700">
            <a:miter lim="400000"/>
          </a:ln>
        </p:spPr>
      </p:pic>
      <p:pic>
        <p:nvPicPr>
          <p:cNvPr id="158" name="sf.jpg" descr="sf.jpg"/>
          <p:cNvPicPr>
            <a:picLocks noChangeAspect="1"/>
          </p:cNvPicPr>
          <p:nvPr/>
        </p:nvPicPr>
        <p:blipFill>
          <a:blip r:embed="rId5">
            <a:extLst/>
          </a:blip>
          <a:stretch>
            <a:fillRect/>
          </a:stretch>
        </p:blipFill>
        <p:spPr>
          <a:xfrm>
            <a:off x="15276912" y="7235906"/>
            <a:ext cx="7747348" cy="5811683"/>
          </a:xfrm>
          <a:prstGeom prst="rect">
            <a:avLst/>
          </a:prstGeom>
          <a:ln w="12700">
            <a:miter lim="400000"/>
          </a:ln>
        </p:spPr>
      </p:pic>
      <p:pic>
        <p:nvPicPr>
          <p:cNvPr id="159" name="napa.jpeg" descr="napa.jpeg"/>
          <p:cNvPicPr>
            <a:picLocks noChangeAspect="1"/>
          </p:cNvPicPr>
          <p:nvPr/>
        </p:nvPicPr>
        <p:blipFill>
          <a:blip r:embed="rId6">
            <a:extLst/>
          </a:blip>
          <a:stretch>
            <a:fillRect/>
          </a:stretch>
        </p:blipFill>
        <p:spPr>
          <a:xfrm>
            <a:off x="-43454" y="-87606"/>
            <a:ext cx="5231645" cy="7878888"/>
          </a:xfrm>
          <a:prstGeom prst="rect">
            <a:avLst/>
          </a:prstGeom>
          <a:ln w="12700">
            <a:miter lim="400000"/>
          </a:ln>
        </p:spPr>
      </p:pic>
      <p:pic>
        <p:nvPicPr>
          <p:cNvPr id="160" name="netflix.jpg" descr="netflix.jpg"/>
          <p:cNvPicPr>
            <a:picLocks noChangeAspect="1"/>
          </p:cNvPicPr>
          <p:nvPr/>
        </p:nvPicPr>
        <p:blipFill>
          <a:blip r:embed="rId7">
            <a:extLst/>
          </a:blip>
          <a:stretch>
            <a:fillRect/>
          </a:stretch>
        </p:blipFill>
        <p:spPr>
          <a:xfrm>
            <a:off x="4047564" y="6323534"/>
            <a:ext cx="5231646" cy="697552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960000" fill="hold"/>
                                        <p:tgtEl>
                                          <p:spTgt spid="157"/>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9" fill="hold" display="0">
                  <p:stCondLst>
                    <p:cond delay="indefinite"/>
                  </p:stCondLst>
                </p:cTn>
                <p:tgtEl>
                  <p:spTgt spid="157"/>
                </p:tgtEl>
              </p:cMediaNode>
            </p:video>
          </p:childTnLst>
        </p:cTn>
      </p:par>
    </p:tnLst>
    <p:bldLst>
      <p:bldP build="whole" bldLvl="1" animBg="1" rev="0" advAuto="0" spid="159" grpId="4"/>
      <p:bldP build="whole" bldLvl="1" animBg="1" rev="0" advAuto="0" spid="160" grpId="3"/>
      <p:bldP build="whole" bldLvl="1" animBg="1" rev="0" advAuto="0" spid="158"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DFFF7"/>
        </a:solidFill>
      </p:bgPr>
    </p:bg>
    <p:spTree>
      <p:nvGrpSpPr>
        <p:cNvPr id="1" name=""/>
        <p:cNvGrpSpPr/>
        <p:nvPr/>
      </p:nvGrpSpPr>
      <p:grpSpPr>
        <a:xfrm>
          <a:off x="0" y="0"/>
          <a:ext cx="0" cy="0"/>
          <a:chOff x="0" y="0"/>
          <a:chExt cx="0" cy="0"/>
        </a:xfrm>
      </p:grpSpPr>
      <p:pic>
        <p:nvPicPr>
          <p:cNvPr id="234" name="apollo-logo.png" descr="apollo-logo.png"/>
          <p:cNvPicPr>
            <a:picLocks noChangeAspect="1"/>
          </p:cNvPicPr>
          <p:nvPr/>
        </p:nvPicPr>
        <p:blipFill>
          <a:blip r:embed="rId3">
            <a:extLst/>
          </a:blip>
          <a:stretch>
            <a:fillRect/>
          </a:stretch>
        </p:blipFill>
        <p:spPr>
          <a:xfrm>
            <a:off x="4177039" y="3836426"/>
            <a:ext cx="5118894" cy="5118894"/>
          </a:xfrm>
          <a:prstGeom prst="rect">
            <a:avLst/>
          </a:prstGeom>
          <a:ln w="12700">
            <a:miter lim="400000"/>
          </a:ln>
        </p:spPr>
      </p:pic>
      <p:pic>
        <p:nvPicPr>
          <p:cNvPr id="235" name="relay.png" descr="relay.png"/>
          <p:cNvPicPr>
            <a:picLocks noChangeAspect="1"/>
          </p:cNvPicPr>
          <p:nvPr/>
        </p:nvPicPr>
        <p:blipFill>
          <a:blip r:embed="rId4">
            <a:extLst/>
          </a:blip>
          <a:stretch>
            <a:fillRect/>
          </a:stretch>
        </p:blipFill>
        <p:spPr>
          <a:xfrm>
            <a:off x="12965174" y="2585873"/>
            <a:ext cx="7620001" cy="7620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https://github.com/chentsulin/awesome-graphql"/>
          <p:cNvSpPr txBox="1"/>
          <p:nvPr>
            <p:ph type="title" idx="4294967295"/>
          </p:nvPr>
        </p:nvSpPr>
        <p:spPr>
          <a:xfrm>
            <a:off x="364867" y="-247463"/>
            <a:ext cx="23775221" cy="3036095"/>
          </a:xfrm>
          <a:prstGeom prst="rect">
            <a:avLst/>
          </a:prstGeom>
        </p:spPr>
        <p:txBody>
          <a:bodyPr lIns="71437" tIns="71437" rIns="71437" bIns="71437" anchor="ctr">
            <a:normAutofit fontScale="100000" lnSpcReduction="0"/>
          </a:bodyPr>
          <a:lstStyle>
            <a:lvl1pPr algn="ctr" defTabSz="821531">
              <a:defRPr spc="0" sz="6200">
                <a:solidFill>
                  <a:srgbClr val="DDDBF1"/>
                </a:solidFill>
                <a:latin typeface="Avenir Next"/>
                <a:ea typeface="Avenir Next"/>
                <a:cs typeface="Avenir Next"/>
                <a:sym typeface="Avenir Next"/>
              </a:defRPr>
            </a:lvl1pPr>
          </a:lstStyle>
          <a:p>
            <a:pPr/>
            <a:r>
              <a:t>https://github.com/chentsulin/awesome-graphql</a:t>
            </a:r>
          </a:p>
        </p:txBody>
      </p:sp>
      <p:pic>
        <p:nvPicPr>
          <p:cNvPr id="240" name="Screen Shot 2018-08-30 at 09.10.26.png" descr="Screen Shot 2018-08-30 at 09.10.26.png"/>
          <p:cNvPicPr>
            <a:picLocks noChangeAspect="1"/>
          </p:cNvPicPr>
          <p:nvPr/>
        </p:nvPicPr>
        <p:blipFill>
          <a:blip r:embed="rId2">
            <a:extLst/>
          </a:blip>
          <a:stretch>
            <a:fillRect/>
          </a:stretch>
        </p:blipFill>
        <p:spPr>
          <a:xfrm>
            <a:off x="4064000" y="2350825"/>
            <a:ext cx="16256000" cy="101600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484D4E"/>
        </a:solidFill>
      </p:bgPr>
    </p:bg>
    <p:spTree>
      <p:nvGrpSpPr>
        <p:cNvPr id="1" name=""/>
        <p:cNvGrpSpPr/>
        <p:nvPr/>
      </p:nvGrpSpPr>
      <p:grpSpPr>
        <a:xfrm>
          <a:off x="0" y="0"/>
          <a:ext cx="0" cy="0"/>
          <a:chOff x="0" y="0"/>
          <a:chExt cx="0" cy="0"/>
        </a:xfrm>
      </p:grpSpPr>
      <p:pic>
        <p:nvPicPr>
          <p:cNvPr id="242" name="QUERIES.jpg" descr="QUERIES.jpg"/>
          <p:cNvPicPr>
            <a:picLocks noChangeAspect="1"/>
          </p:cNvPicPr>
          <p:nvPr/>
        </p:nvPicPr>
        <p:blipFill>
          <a:blip r:embed="rId3">
            <a:extLst/>
          </a:blip>
          <a:stretch>
            <a:fillRect/>
          </a:stretch>
        </p:blipFill>
        <p:spPr>
          <a:xfrm>
            <a:off x="13102728" y="2108200"/>
            <a:ext cx="8001001" cy="8432800"/>
          </a:xfrm>
          <a:prstGeom prst="rect">
            <a:avLst/>
          </a:prstGeom>
          <a:ln w="12700">
            <a:miter lim="400000"/>
          </a:ln>
        </p:spPr>
      </p:pic>
      <p:sp>
        <p:nvSpPr>
          <p:cNvPr id="243" name="QUERIES"/>
          <p:cNvSpPr txBox="1"/>
          <p:nvPr>
            <p:ph type="title" idx="4294967295"/>
          </p:nvPr>
        </p:nvSpPr>
        <p:spPr>
          <a:xfrm>
            <a:off x="-282575" y="4962276"/>
            <a:ext cx="14716125" cy="2724648"/>
          </a:xfrm>
          <a:prstGeom prst="rect">
            <a:avLst/>
          </a:prstGeom>
        </p:spPr>
        <p:txBody>
          <a:bodyPr lIns="71437" tIns="71437" rIns="71437" bIns="71437" anchor="b">
            <a:normAutofit fontScale="100000" lnSpcReduction="0"/>
          </a:bodyPr>
          <a:lstStyle>
            <a:lvl1pPr algn="ctr" defTabSz="821531">
              <a:defRPr spc="0" sz="14200">
                <a:solidFill>
                  <a:srgbClr val="E535AB"/>
                </a:solidFill>
                <a:latin typeface="Avenir Next"/>
                <a:ea typeface="Avenir Next"/>
                <a:cs typeface="Avenir Next"/>
                <a:sym typeface="Avenir Next"/>
              </a:defRPr>
            </a:lvl1pPr>
          </a:lstStyle>
          <a:p>
            <a:pPr/>
            <a:r>
              <a:t>QUERIES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1 query {…"/>
          <p:cNvSpPr txBox="1"/>
          <p:nvPr/>
        </p:nvSpPr>
        <p:spPr>
          <a:xfrm>
            <a:off x="1068088" y="4430712"/>
            <a:ext cx="6526933" cy="4854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4400">
                <a:solidFill>
                  <a:srgbClr val="95A5A7"/>
                </a:solidFill>
                <a:latin typeface="Courier"/>
                <a:ea typeface="Courier"/>
                <a:cs typeface="Courier"/>
                <a:sym typeface="Courier"/>
              </a:defRPr>
            </a:pPr>
            <a:r>
              <a:rPr>
                <a:solidFill>
                  <a:srgbClr val="2C9EDB"/>
                </a:solidFill>
              </a:rPr>
              <a:t>  1 </a:t>
            </a:r>
            <a:r>
              <a:t>query</a:t>
            </a:r>
            <a:r>
              <a:rPr>
                <a:solidFill>
                  <a:srgbClr val="000000"/>
                </a:solidFill>
              </a:rPr>
              <a:t> </a:t>
            </a:r>
            <a:r>
              <a:rPr>
                <a:solidFill>
                  <a:srgbClr val="D7601B"/>
                </a:solidFill>
              </a:rPr>
              <a:t>{</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2 </a:t>
            </a:r>
            <a:r>
              <a:t>    teams</a:t>
            </a:r>
            <a:r>
              <a:rPr>
                <a:solidFill>
                  <a:srgbClr val="000000"/>
                </a:solidFill>
              </a:rPr>
              <a:t> </a:t>
            </a:r>
            <a:r>
              <a:rPr>
                <a:solidFill>
                  <a:srgbClr val="D7601B"/>
                </a:solidFill>
              </a:rPr>
              <a:t>{</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3 </a:t>
            </a:r>
            <a:r>
              <a:t>      name</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4 </a:t>
            </a:r>
            <a:r>
              <a:t>        points</a:t>
            </a:r>
            <a:endParaRPr>
              <a:solidFill>
                <a:srgbClr val="000000"/>
              </a:solidFill>
            </a:endParaRPr>
          </a:p>
          <a:p>
            <a:pPr algn="l" defTabSz="457200">
              <a:defRPr b="0" sz="4400">
                <a:solidFill>
                  <a:srgbClr val="2C9EDB"/>
                </a:solidFill>
                <a:latin typeface="Courier"/>
                <a:ea typeface="Courier"/>
                <a:cs typeface="Courier"/>
                <a:sym typeface="Courier"/>
              </a:defRPr>
            </a:pPr>
            <a:r>
              <a:t>  5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6 </a:t>
            </a:r>
            <a:r>
              <a:rPr>
                <a:solidFill>
                  <a:srgbClr val="D7601B"/>
                </a:solidFill>
              </a:rPr>
              <a:t>}</a:t>
            </a:r>
            <a:endParaRPr>
              <a:solidFill>
                <a:srgbClr val="000000"/>
              </a:solidFill>
            </a:endParaRPr>
          </a:p>
        </p:txBody>
      </p:sp>
      <p:sp>
        <p:nvSpPr>
          <p:cNvPr id="248" name="1 {…"/>
          <p:cNvSpPr txBox="1"/>
          <p:nvPr/>
        </p:nvSpPr>
        <p:spPr>
          <a:xfrm>
            <a:off x="10561522" y="1738312"/>
            <a:ext cx="9880279" cy="10239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4400">
                <a:solidFill>
                  <a:srgbClr val="2C9EDB"/>
                </a:solidFill>
                <a:latin typeface="Courier"/>
                <a:ea typeface="Courier"/>
                <a:cs typeface="Courier"/>
                <a:sym typeface="Courier"/>
              </a:defRPr>
            </a:pPr>
            <a:r>
              <a:t>  1 </a:t>
            </a:r>
            <a:r>
              <a:rPr>
                <a:solidFill>
                  <a:srgbClr val="D7601B"/>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2 </a:t>
            </a:r>
            <a:r>
              <a:rPr>
                <a:solidFill>
                  <a:srgbClr val="000000"/>
                </a:solidFill>
              </a:rPr>
              <a:t>  </a:t>
            </a:r>
            <a:r>
              <a:t>"data"</a:t>
            </a:r>
            <a:r>
              <a:rPr>
                <a:solidFill>
                  <a:srgbClr val="A4B0B1"/>
                </a:solidFill>
              </a:rPr>
              <a:t>:</a:t>
            </a:r>
            <a:r>
              <a:rPr>
                <a:solidFill>
                  <a:srgbClr val="000000"/>
                </a:solidFill>
              </a:rPr>
              <a:t> </a:t>
            </a:r>
            <a: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3 </a:t>
            </a:r>
            <a:r>
              <a:rPr>
                <a:solidFill>
                  <a:srgbClr val="000000"/>
                </a:solidFill>
              </a:rPr>
              <a:t>    </a:t>
            </a:r>
            <a:r>
              <a:t>"teams"</a:t>
            </a:r>
            <a:r>
              <a:rPr>
                <a:solidFill>
                  <a:srgbClr val="A4B0B1"/>
                </a:solidFill>
              </a:rPr>
              <a:t>:</a:t>
            </a:r>
            <a:r>
              <a:rPr>
                <a:solidFill>
                  <a:srgbClr val="000000"/>
                </a:solidFill>
              </a:rPr>
              <a:t> </a:t>
            </a:r>
            <a:r>
              <a:rPr>
                <a:solidFill>
                  <a:srgbClr val="96A700"/>
                </a:solidFill>
              </a:rPr>
              <a:t>[</a:t>
            </a:r>
            <a:endParaRPr>
              <a:solidFill>
                <a:srgbClr val="000000"/>
              </a:solidFill>
            </a:endParaRPr>
          </a:p>
          <a:p>
            <a:pPr algn="l" defTabSz="457200">
              <a:defRPr b="0" sz="4400">
                <a:solidFill>
                  <a:srgbClr val="000000"/>
                </a:solidFill>
                <a:latin typeface="Courier"/>
                <a:ea typeface="Courier"/>
                <a:cs typeface="Courier"/>
                <a:sym typeface="Courier"/>
              </a:defRPr>
            </a:pPr>
            <a:r>
              <a:rPr>
                <a:solidFill>
                  <a:srgbClr val="2C9EDB"/>
                </a:solidFill>
              </a:rPr>
              <a:t>  4 </a:t>
            </a:r>
            <a:r>
              <a:t>      </a:t>
            </a:r>
            <a:r>
              <a:rPr>
                <a:solidFill>
                  <a:srgbClr val="D7601B"/>
                </a:solidFill>
              </a:rPr>
              <a:t>{</a:t>
            </a:r>
          </a:p>
          <a:p>
            <a:pPr algn="l" defTabSz="457200">
              <a:defRPr b="0" sz="4400">
                <a:solidFill>
                  <a:srgbClr val="000000"/>
                </a:solidFill>
                <a:latin typeface="Courier"/>
                <a:ea typeface="Courier"/>
                <a:cs typeface="Courier"/>
                <a:sym typeface="Courier"/>
              </a:defRPr>
            </a:pPr>
            <a:r>
              <a:rPr>
                <a:solidFill>
                  <a:srgbClr val="2C9EDB"/>
                </a:solidFill>
              </a:rPr>
              <a:t>  5 </a:t>
            </a:r>
            <a:r>
              <a:t>        </a:t>
            </a:r>
            <a:r>
              <a:rPr>
                <a:solidFill>
                  <a:srgbClr val="D7601B"/>
                </a:solidFill>
              </a:rPr>
              <a:t>"name"</a:t>
            </a:r>
            <a:r>
              <a:rPr>
                <a:solidFill>
                  <a:srgbClr val="A4B0B1"/>
                </a:solidFill>
              </a:rPr>
              <a:t>:</a:t>
            </a:r>
            <a:r>
              <a:t> </a:t>
            </a:r>
            <a:r>
              <a:rPr>
                <a:solidFill>
                  <a:srgbClr val="E5493D"/>
                </a:solidFill>
              </a:rPr>
              <a:t>"red"</a:t>
            </a:r>
            <a:r>
              <a:rPr>
                <a:solidFill>
                  <a:srgbClr val="A4B0B1"/>
                </a:solidFill>
              </a:rPr>
              <a:t>,</a:t>
            </a:r>
          </a:p>
          <a:p>
            <a:pPr algn="l" defTabSz="457200">
              <a:defRPr b="0" sz="4400">
                <a:solidFill>
                  <a:srgbClr val="000000"/>
                </a:solidFill>
                <a:latin typeface="Courier"/>
                <a:ea typeface="Courier"/>
                <a:cs typeface="Courier"/>
                <a:sym typeface="Courier"/>
              </a:defRPr>
            </a:pPr>
            <a:r>
              <a:rPr>
                <a:solidFill>
                  <a:srgbClr val="2C9EDB"/>
                </a:solidFill>
              </a:rPr>
              <a:t>  6 </a:t>
            </a:r>
            <a:r>
              <a:t>        </a:t>
            </a:r>
            <a:r>
              <a:rPr>
                <a:solidFill>
                  <a:srgbClr val="D7601B"/>
                </a:solidFill>
              </a:rPr>
              <a:t>"points"</a:t>
            </a:r>
            <a:r>
              <a:rPr>
                <a:solidFill>
                  <a:srgbClr val="A4B0B1"/>
                </a:solidFill>
              </a:rPr>
              <a:t>:</a:t>
            </a:r>
            <a:r>
              <a:t> </a:t>
            </a:r>
            <a:r>
              <a:rPr>
                <a:solidFill>
                  <a:srgbClr val="E5493D"/>
                </a:solidFill>
              </a:rPr>
              <a:t>232</a:t>
            </a:r>
          </a:p>
          <a:p>
            <a:pPr algn="l" defTabSz="457200">
              <a:defRPr b="0" sz="4400">
                <a:solidFill>
                  <a:srgbClr val="000000"/>
                </a:solidFill>
                <a:latin typeface="Courier"/>
                <a:ea typeface="Courier"/>
                <a:cs typeface="Courier"/>
                <a:sym typeface="Courier"/>
              </a:defRPr>
            </a:pPr>
            <a:r>
              <a:rPr>
                <a:solidFill>
                  <a:srgbClr val="2C9EDB"/>
                </a:solidFill>
              </a:rPr>
              <a:t>  7 </a:t>
            </a:r>
            <a:r>
              <a:t>      </a:t>
            </a:r>
            <a:r>
              <a:rPr>
                <a:solidFill>
                  <a:srgbClr val="D7601B"/>
                </a:solidFill>
              </a:rPr>
              <a:t>}</a:t>
            </a:r>
            <a:r>
              <a:rPr>
                <a:solidFill>
                  <a:srgbClr val="A4B0B1"/>
                </a:solidFill>
              </a:rPr>
              <a:t>,</a:t>
            </a:r>
          </a:p>
          <a:p>
            <a:pPr algn="l" defTabSz="457200">
              <a:defRPr b="0" sz="4400">
                <a:solidFill>
                  <a:srgbClr val="000000"/>
                </a:solidFill>
                <a:latin typeface="Courier"/>
                <a:ea typeface="Courier"/>
                <a:cs typeface="Courier"/>
                <a:sym typeface="Courier"/>
              </a:defRPr>
            </a:pPr>
            <a:r>
              <a:rPr>
                <a:solidFill>
                  <a:srgbClr val="2C9EDB"/>
                </a:solidFill>
              </a:rPr>
              <a:t>  8 </a:t>
            </a:r>
            <a:r>
              <a:t>      </a:t>
            </a:r>
            <a:r>
              <a:rPr>
                <a:solidFill>
                  <a:srgbClr val="D7601B"/>
                </a:solidFill>
              </a:rPr>
              <a:t>{</a:t>
            </a:r>
          </a:p>
          <a:p>
            <a:pPr algn="l" defTabSz="457200">
              <a:defRPr b="0" sz="4400">
                <a:solidFill>
                  <a:srgbClr val="000000"/>
                </a:solidFill>
                <a:latin typeface="Courier"/>
                <a:ea typeface="Courier"/>
                <a:cs typeface="Courier"/>
                <a:sym typeface="Courier"/>
              </a:defRPr>
            </a:pPr>
            <a:r>
              <a:rPr>
                <a:solidFill>
                  <a:srgbClr val="2C9EDB"/>
                </a:solidFill>
              </a:rPr>
              <a:t>  9 </a:t>
            </a:r>
            <a:r>
              <a:t>        </a:t>
            </a:r>
            <a:r>
              <a:rPr>
                <a:solidFill>
                  <a:srgbClr val="D7601B"/>
                </a:solidFill>
              </a:rPr>
              <a:t>"name"</a:t>
            </a:r>
            <a:r>
              <a:rPr>
                <a:solidFill>
                  <a:srgbClr val="A4B0B1"/>
                </a:solidFill>
              </a:rPr>
              <a:t>:</a:t>
            </a:r>
            <a:r>
              <a:t> </a:t>
            </a:r>
            <a:r>
              <a:rPr>
                <a:solidFill>
                  <a:srgbClr val="E5493D"/>
                </a:solidFill>
              </a:rPr>
              <a:t>"green"</a:t>
            </a:r>
            <a:r>
              <a:rPr>
                <a:solidFill>
                  <a:srgbClr val="A4B0B1"/>
                </a:solidFill>
              </a:rPr>
              <a:t>,</a:t>
            </a:r>
          </a:p>
          <a:p>
            <a:pPr algn="l" defTabSz="457200">
              <a:defRPr b="0" sz="4400">
                <a:solidFill>
                  <a:srgbClr val="000000"/>
                </a:solidFill>
                <a:latin typeface="Courier"/>
                <a:ea typeface="Courier"/>
                <a:cs typeface="Courier"/>
                <a:sym typeface="Courier"/>
              </a:defRPr>
            </a:pPr>
            <a:r>
              <a:rPr>
                <a:solidFill>
                  <a:srgbClr val="2C9EDB"/>
                </a:solidFill>
              </a:rPr>
              <a:t> 10 </a:t>
            </a:r>
            <a:r>
              <a:t>        </a:t>
            </a:r>
            <a:r>
              <a:rPr>
                <a:solidFill>
                  <a:srgbClr val="D7601B"/>
                </a:solidFill>
              </a:rPr>
              <a:t>"points"</a:t>
            </a:r>
            <a:r>
              <a:rPr>
                <a:solidFill>
                  <a:srgbClr val="A4B0B1"/>
                </a:solidFill>
              </a:rPr>
              <a:t>:</a:t>
            </a:r>
            <a:r>
              <a:t> </a:t>
            </a:r>
            <a:r>
              <a:rPr>
                <a:solidFill>
                  <a:srgbClr val="E5493D"/>
                </a:solidFill>
              </a:rPr>
              <a:t>255</a:t>
            </a:r>
          </a:p>
          <a:p>
            <a:pPr algn="l" defTabSz="457200">
              <a:defRPr b="0" sz="4400">
                <a:solidFill>
                  <a:srgbClr val="000000"/>
                </a:solidFill>
                <a:latin typeface="Courier"/>
                <a:ea typeface="Courier"/>
                <a:cs typeface="Courier"/>
                <a:sym typeface="Courier"/>
              </a:defRPr>
            </a:pPr>
            <a:r>
              <a:rPr>
                <a:solidFill>
                  <a:srgbClr val="2C9EDB"/>
                </a:solidFill>
              </a:rPr>
              <a:t> 11 </a:t>
            </a:r>
            <a:r>
              <a:t>      </a:t>
            </a:r>
            <a:r>
              <a:rPr>
                <a:solidFill>
                  <a:srgbClr val="D7601B"/>
                </a:solidFill>
              </a:rPr>
              <a:t>}</a:t>
            </a:r>
          </a:p>
          <a:p>
            <a:pPr algn="l" defTabSz="457200">
              <a:defRPr b="0" sz="4400">
                <a:solidFill>
                  <a:srgbClr val="2C9EDB"/>
                </a:solidFill>
                <a:latin typeface="Courier"/>
                <a:ea typeface="Courier"/>
                <a:cs typeface="Courier"/>
                <a:sym typeface="Courier"/>
              </a:defRPr>
            </a:pPr>
            <a:r>
              <a:t> 12 </a:t>
            </a:r>
            <a:r>
              <a:rPr>
                <a:solidFill>
                  <a:srgbClr val="000000"/>
                </a:solidFill>
              </a:rPr>
              <a:t>    </a:t>
            </a:r>
            <a:r>
              <a:rPr>
                <a:solidFill>
                  <a:srgbClr val="96A700"/>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13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14 </a:t>
            </a:r>
            <a:r>
              <a:rPr>
                <a:solidFill>
                  <a:srgbClr val="D7601B"/>
                </a:solidFill>
              </a:rPr>
              <a:t>}</a:t>
            </a:r>
            <a:endParaRPr>
              <a:solidFill>
                <a:srgbClr val="000000"/>
              </a:solidFill>
            </a:endParaR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mutate.jpg" descr="mutate.jpg"/>
          <p:cNvPicPr>
            <a:picLocks noChangeAspect="1"/>
          </p:cNvPicPr>
          <p:nvPr/>
        </p:nvPicPr>
        <p:blipFill>
          <a:blip r:embed="rId3">
            <a:extLst/>
          </a:blip>
          <a:stretch>
            <a:fillRect/>
          </a:stretch>
        </p:blipFill>
        <p:spPr>
          <a:xfrm>
            <a:off x="1851322" y="2641600"/>
            <a:ext cx="7188201" cy="8432800"/>
          </a:xfrm>
          <a:prstGeom prst="rect">
            <a:avLst/>
          </a:prstGeom>
          <a:ln w="12700">
            <a:miter lim="400000"/>
          </a:ln>
        </p:spPr>
      </p:pic>
      <p:sp>
        <p:nvSpPr>
          <p:cNvPr id="251" name="MUTATIONS"/>
          <p:cNvSpPr txBox="1"/>
          <p:nvPr>
            <p:ph type="title" idx="4294967295"/>
          </p:nvPr>
        </p:nvSpPr>
        <p:spPr>
          <a:xfrm>
            <a:off x="7997825" y="5495676"/>
            <a:ext cx="14716125" cy="2724648"/>
          </a:xfrm>
          <a:prstGeom prst="rect">
            <a:avLst/>
          </a:prstGeom>
        </p:spPr>
        <p:txBody>
          <a:bodyPr lIns="71437" tIns="71437" rIns="71437" bIns="71437" anchor="b">
            <a:normAutofit fontScale="100000" lnSpcReduction="0"/>
          </a:bodyPr>
          <a:lstStyle>
            <a:lvl1pPr algn="ctr" defTabSz="821531">
              <a:defRPr spc="0" sz="14200">
                <a:solidFill>
                  <a:srgbClr val="E535AB"/>
                </a:solidFill>
                <a:latin typeface="Avenir Next"/>
                <a:ea typeface="Avenir Next"/>
                <a:cs typeface="Avenir Next"/>
                <a:sym typeface="Avenir Next"/>
              </a:defRPr>
            </a:lvl1pPr>
          </a:lstStyle>
          <a:p>
            <a:pPr/>
            <a:r>
              <a:t>MUTATIONS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1 mutation {…"/>
          <p:cNvSpPr txBox="1"/>
          <p:nvPr/>
        </p:nvSpPr>
        <p:spPr>
          <a:xfrm>
            <a:off x="893304" y="4094162"/>
            <a:ext cx="10886283" cy="5527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4400">
                <a:solidFill>
                  <a:srgbClr val="95A5A7"/>
                </a:solidFill>
                <a:latin typeface="Courier"/>
                <a:ea typeface="Courier"/>
                <a:cs typeface="Courier"/>
                <a:sym typeface="Courier"/>
              </a:defRPr>
            </a:pPr>
            <a:r>
              <a:rPr>
                <a:solidFill>
                  <a:srgbClr val="2C9EDB"/>
                </a:solidFill>
              </a:rPr>
              <a:t>  1 </a:t>
            </a:r>
            <a:r>
              <a:t>mutation</a:t>
            </a:r>
            <a:r>
              <a:rPr>
                <a:solidFill>
                  <a:srgbClr val="000000"/>
                </a:solidFill>
              </a:rPr>
              <a:t> </a:t>
            </a:r>
            <a:r>
              <a:rPr>
                <a:solidFill>
                  <a:srgbClr val="D7601B"/>
                </a:solidFill>
              </a:rPr>
              <a:t>{</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2 </a:t>
            </a:r>
            <a:r>
              <a:t>    incrementPoints</a:t>
            </a:r>
            <a:r>
              <a:rPr>
                <a:solidFill>
                  <a:srgbClr val="A4B0B1"/>
                </a:solidFill>
              </a:rPr>
              <a:t>(</a:t>
            </a:r>
            <a:r>
              <a:t>id</a:t>
            </a:r>
            <a:r>
              <a:rPr>
                <a:solidFill>
                  <a:srgbClr val="A4B0B1"/>
                </a:solidFill>
              </a:rPr>
              <a:t>:</a:t>
            </a:r>
            <a:r>
              <a:rPr>
                <a:solidFill>
                  <a:srgbClr val="E5493D"/>
                </a:solidFill>
              </a:rPr>
              <a:t>2</a:t>
            </a:r>
            <a:r>
              <a:rPr>
                <a:solidFill>
                  <a:srgbClr val="A4B0B1"/>
                </a:solidFill>
              </a:rPr>
              <a:t>)</a:t>
            </a:r>
            <a:r>
              <a:rPr>
                <a:solidFill>
                  <a:srgbClr val="000000"/>
                </a:solidFill>
              </a:rPr>
              <a:t> </a:t>
            </a:r>
            <a:r>
              <a:rPr>
                <a:solidFill>
                  <a:srgbClr val="D7601B"/>
                </a:solidFill>
              </a:rPr>
              <a:t>{</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3 </a:t>
            </a:r>
            <a:r>
              <a:t>      id</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4 </a:t>
            </a:r>
            <a:r>
              <a:t>      name</a:t>
            </a:r>
            <a:endParaRPr>
              <a:solidFill>
                <a:srgbClr val="000000"/>
              </a:solidFill>
            </a:endParaRPr>
          </a:p>
          <a:p>
            <a:pPr algn="l" defTabSz="457200">
              <a:defRPr b="0" sz="4400">
                <a:solidFill>
                  <a:srgbClr val="95A5A7"/>
                </a:solidFill>
                <a:latin typeface="Courier"/>
                <a:ea typeface="Courier"/>
                <a:cs typeface="Courier"/>
                <a:sym typeface="Courier"/>
              </a:defRPr>
            </a:pPr>
            <a:r>
              <a:rPr>
                <a:solidFill>
                  <a:srgbClr val="2C9EDB"/>
                </a:solidFill>
              </a:rPr>
              <a:t>  5 </a:t>
            </a:r>
            <a:r>
              <a:t>      points</a:t>
            </a:r>
            <a:endParaRPr>
              <a:solidFill>
                <a:srgbClr val="000000"/>
              </a:solidFill>
            </a:endParaRPr>
          </a:p>
          <a:p>
            <a:pPr algn="l" defTabSz="457200">
              <a:defRPr b="0" sz="4400">
                <a:solidFill>
                  <a:srgbClr val="2C9EDB"/>
                </a:solidFill>
                <a:latin typeface="Courier"/>
                <a:ea typeface="Courier"/>
                <a:cs typeface="Courier"/>
                <a:sym typeface="Courier"/>
              </a:defRPr>
            </a:pPr>
            <a:r>
              <a:t>  6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7 </a:t>
            </a:r>
            <a:r>
              <a:rPr>
                <a:solidFill>
                  <a:srgbClr val="D7601B"/>
                </a:solidFill>
              </a:rPr>
              <a:t>}</a:t>
            </a:r>
            <a:endParaRPr>
              <a:solidFill>
                <a:srgbClr val="000000"/>
              </a:solidFill>
            </a:endParaRPr>
          </a:p>
        </p:txBody>
      </p:sp>
      <p:sp>
        <p:nvSpPr>
          <p:cNvPr id="256" name="1 {…"/>
          <p:cNvSpPr txBox="1"/>
          <p:nvPr/>
        </p:nvSpPr>
        <p:spPr>
          <a:xfrm>
            <a:off x="12916473" y="3421062"/>
            <a:ext cx="9880279" cy="6873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4400">
                <a:solidFill>
                  <a:srgbClr val="2C9EDB"/>
                </a:solidFill>
                <a:latin typeface="Courier"/>
                <a:ea typeface="Courier"/>
                <a:cs typeface="Courier"/>
                <a:sym typeface="Courier"/>
              </a:defRPr>
            </a:pPr>
            <a:r>
              <a:t>  1 </a:t>
            </a:r>
            <a:r>
              <a:rPr>
                <a:solidFill>
                  <a:srgbClr val="D7601B"/>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2 </a:t>
            </a:r>
            <a:r>
              <a:rPr>
                <a:solidFill>
                  <a:srgbClr val="000000"/>
                </a:solidFill>
              </a:rPr>
              <a:t>  </a:t>
            </a:r>
            <a:r>
              <a:t>"data"</a:t>
            </a:r>
            <a:r>
              <a:rPr>
                <a:solidFill>
                  <a:srgbClr val="A4B0B1"/>
                </a:solidFill>
              </a:rPr>
              <a:t>:</a:t>
            </a:r>
            <a:r>
              <a:rPr>
                <a:solidFill>
                  <a:srgbClr val="000000"/>
                </a:solidFill>
              </a:rPr>
              <a:t> </a:t>
            </a:r>
            <a: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3 </a:t>
            </a:r>
            <a:r>
              <a:rPr>
                <a:solidFill>
                  <a:srgbClr val="000000"/>
                </a:solidFill>
              </a:rPr>
              <a:t>    </a:t>
            </a:r>
            <a:r>
              <a:t>"incrementPoints"</a:t>
            </a:r>
            <a:r>
              <a:rPr>
                <a:solidFill>
                  <a:srgbClr val="A4B0B1"/>
                </a:solidFill>
              </a:rPr>
              <a:t>:</a:t>
            </a:r>
            <a:r>
              <a:rPr>
                <a:solidFill>
                  <a:srgbClr val="000000"/>
                </a:solidFill>
              </a:rPr>
              <a:t> </a:t>
            </a:r>
            <a:r>
              <a:t>{</a:t>
            </a:r>
            <a:endParaRPr>
              <a:solidFill>
                <a:srgbClr val="000000"/>
              </a:solidFill>
            </a:endParaRPr>
          </a:p>
          <a:p>
            <a:pPr algn="l" defTabSz="457200">
              <a:defRPr b="0" sz="4400">
                <a:solidFill>
                  <a:srgbClr val="000000"/>
                </a:solidFill>
                <a:latin typeface="Courier"/>
                <a:ea typeface="Courier"/>
                <a:cs typeface="Courier"/>
                <a:sym typeface="Courier"/>
              </a:defRPr>
            </a:pPr>
            <a:r>
              <a:rPr>
                <a:solidFill>
                  <a:srgbClr val="2C9EDB"/>
                </a:solidFill>
              </a:rPr>
              <a:t>  4 </a:t>
            </a:r>
            <a:r>
              <a:t>      </a:t>
            </a:r>
            <a:r>
              <a:rPr>
                <a:solidFill>
                  <a:srgbClr val="D7601B"/>
                </a:solidFill>
              </a:rPr>
              <a:t>"id"</a:t>
            </a:r>
            <a:r>
              <a:rPr>
                <a:solidFill>
                  <a:srgbClr val="A4B0B1"/>
                </a:solidFill>
              </a:rPr>
              <a:t>:</a:t>
            </a:r>
            <a:r>
              <a:t> </a:t>
            </a:r>
            <a:r>
              <a:rPr>
                <a:solidFill>
                  <a:srgbClr val="E5493D"/>
                </a:solidFill>
              </a:rPr>
              <a:t>"2"</a:t>
            </a:r>
            <a:r>
              <a:rPr>
                <a:solidFill>
                  <a:srgbClr val="A4B0B1"/>
                </a:solidFill>
              </a:rPr>
              <a:t>,</a:t>
            </a:r>
          </a:p>
          <a:p>
            <a:pPr algn="l" defTabSz="457200">
              <a:defRPr b="0" sz="4400">
                <a:solidFill>
                  <a:srgbClr val="E5493D"/>
                </a:solidFill>
                <a:latin typeface="Courier"/>
                <a:ea typeface="Courier"/>
                <a:cs typeface="Courier"/>
                <a:sym typeface="Courier"/>
              </a:defRPr>
            </a:pPr>
            <a:r>
              <a:rPr>
                <a:solidFill>
                  <a:srgbClr val="2C9EDB"/>
                </a:solidFill>
              </a:rPr>
              <a:t>  5 </a:t>
            </a:r>
            <a:r>
              <a:rPr>
                <a:solidFill>
                  <a:srgbClr val="000000"/>
                </a:solidFill>
              </a:rPr>
              <a:t>      </a:t>
            </a:r>
            <a:r>
              <a:rPr>
                <a:solidFill>
                  <a:srgbClr val="D7601B"/>
                </a:solidFill>
              </a:rPr>
              <a:t>"name"</a:t>
            </a:r>
            <a:r>
              <a:rPr>
                <a:solidFill>
                  <a:srgbClr val="A4B0B1"/>
                </a:solidFill>
              </a:rPr>
              <a:t>:</a:t>
            </a:r>
            <a:r>
              <a:rPr>
                <a:solidFill>
                  <a:srgbClr val="000000"/>
                </a:solidFill>
              </a:rPr>
              <a:t> </a:t>
            </a:r>
            <a:r>
              <a:t>"green"</a:t>
            </a:r>
            <a:r>
              <a:rPr>
                <a:solidFill>
                  <a:srgbClr val="A4B0B1"/>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6 </a:t>
            </a:r>
            <a:r>
              <a:rPr>
                <a:solidFill>
                  <a:srgbClr val="000000"/>
                </a:solidFill>
              </a:rPr>
              <a:t>      </a:t>
            </a:r>
            <a:r>
              <a:t>"points"</a:t>
            </a:r>
            <a:r>
              <a:rPr>
                <a:solidFill>
                  <a:srgbClr val="A4B0B1"/>
                </a:solidFill>
              </a:rPr>
              <a:t>:</a:t>
            </a:r>
            <a:r>
              <a:rPr>
                <a:solidFill>
                  <a:srgbClr val="000000"/>
                </a:solidFill>
              </a:rPr>
              <a:t> </a:t>
            </a:r>
            <a:r>
              <a:rPr>
                <a:solidFill>
                  <a:srgbClr val="E5493D"/>
                </a:solidFill>
              </a:rPr>
              <a:t>256</a:t>
            </a:r>
            <a:endParaRPr>
              <a:solidFill>
                <a:srgbClr val="000000"/>
              </a:solidFill>
            </a:endParaRPr>
          </a:p>
          <a:p>
            <a:pPr algn="l" defTabSz="457200">
              <a:defRPr b="0" sz="4400">
                <a:solidFill>
                  <a:srgbClr val="2C9EDB"/>
                </a:solidFill>
                <a:latin typeface="Courier"/>
                <a:ea typeface="Courier"/>
                <a:cs typeface="Courier"/>
                <a:sym typeface="Courier"/>
              </a:defRPr>
            </a:pPr>
            <a:r>
              <a:t>  7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8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9 </a:t>
            </a:r>
            <a:r>
              <a:rPr>
                <a:solidFill>
                  <a:srgbClr val="D7601B"/>
                </a:solidFill>
              </a:rPr>
              <a:t>}</a:t>
            </a:r>
            <a:endParaRPr>
              <a:solidFill>
                <a:srgbClr val="000000"/>
              </a:solidFill>
            </a:endParaR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CEEC97"/>
        </a:solidFill>
      </p:bgPr>
    </p:bg>
    <p:spTree>
      <p:nvGrpSpPr>
        <p:cNvPr id="1" name=""/>
        <p:cNvGrpSpPr/>
        <p:nvPr/>
      </p:nvGrpSpPr>
      <p:grpSpPr>
        <a:xfrm>
          <a:off x="0" y="0"/>
          <a:ext cx="0" cy="0"/>
          <a:chOff x="0" y="0"/>
          <a:chExt cx="0" cy="0"/>
        </a:xfrm>
      </p:grpSpPr>
      <p:pic>
        <p:nvPicPr>
          <p:cNvPr id="260" name="build.jpg" descr="build.jpg"/>
          <p:cNvPicPr>
            <a:picLocks noChangeAspect="1"/>
          </p:cNvPicPr>
          <p:nvPr/>
        </p:nvPicPr>
        <p:blipFill>
          <a:blip r:embed="rId3">
            <a:extLst/>
          </a:blip>
          <a:srcRect l="0" t="0" r="0" b="0"/>
          <a:stretch>
            <a:fillRect/>
          </a:stretch>
        </p:blipFill>
        <p:spPr>
          <a:xfrm rot="21597682">
            <a:off x="-52983" y="-2724730"/>
            <a:ext cx="24489863" cy="18826225"/>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Thank you!!!"/>
          <p:cNvSpPr txBox="1"/>
          <p:nvPr>
            <p:ph type="title" idx="4294967295"/>
          </p:nvPr>
        </p:nvSpPr>
        <p:spPr>
          <a:xfrm>
            <a:off x="-2390988" y="5339953"/>
            <a:ext cx="15609094" cy="3036094"/>
          </a:xfrm>
          <a:prstGeom prst="rect">
            <a:avLst/>
          </a:prstGeom>
        </p:spPr>
        <p:txBody>
          <a:bodyPr lIns="71437" tIns="71437" rIns="71437" bIns="71437" anchor="ctr">
            <a:normAutofit fontScale="100000" lnSpcReduction="0"/>
          </a:bodyPr>
          <a:lstStyle>
            <a:lvl1pPr algn="ctr" defTabSz="821531">
              <a:defRPr b="0" spc="0" sz="11200">
                <a:solidFill>
                  <a:srgbClr val="DDDBF1"/>
                </a:solidFill>
                <a:latin typeface="+mn-lt"/>
                <a:ea typeface="+mn-ea"/>
                <a:cs typeface="+mn-cs"/>
                <a:sym typeface="Helvetica Neue Medium"/>
              </a:defRPr>
            </a:lvl1pPr>
          </a:lstStyle>
          <a:p>
            <a:pPr/>
            <a:r>
              <a:t>Thank you!!!</a:t>
            </a:r>
          </a:p>
        </p:txBody>
      </p:sp>
      <p:pic>
        <p:nvPicPr>
          <p:cNvPr id="265" name="BIT_PUPPIES.png" descr="BIT_PUPPIES.png"/>
          <p:cNvPicPr>
            <a:picLocks noChangeAspect="1"/>
          </p:cNvPicPr>
          <p:nvPr/>
        </p:nvPicPr>
        <p:blipFill>
          <a:blip r:embed="rId2">
            <a:extLst/>
          </a:blip>
          <a:stretch>
            <a:fillRect/>
          </a:stretch>
        </p:blipFill>
        <p:spPr>
          <a:xfrm>
            <a:off x="10846012" y="0"/>
            <a:ext cx="13559068" cy="137160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automatic_car.jpg" descr="automatic_car.jpg"/>
          <p:cNvPicPr>
            <a:picLocks noChangeAspect="1"/>
          </p:cNvPicPr>
          <p:nvPr/>
        </p:nvPicPr>
        <p:blipFill>
          <a:blip r:embed="rId2">
            <a:extLst/>
          </a:blip>
          <a:stretch>
            <a:fillRect/>
          </a:stretch>
        </p:blipFill>
        <p:spPr>
          <a:xfrm>
            <a:off x="468561" y="2207200"/>
            <a:ext cx="12404468" cy="9301600"/>
          </a:xfrm>
          <a:prstGeom prst="rect">
            <a:avLst/>
          </a:prstGeom>
          <a:ln w="12700">
            <a:miter lim="400000"/>
          </a:ln>
        </p:spPr>
      </p:pic>
      <p:pic>
        <p:nvPicPr>
          <p:cNvPr id="163" name="braking.mp4" descr="braking.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2996740" y="2868481"/>
            <a:ext cx="10579940" cy="797903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80000" fill="hold"/>
                                        <p:tgtEl>
                                          <p:spTgt spid="16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6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12B49"/>
        </a:solidFill>
      </p:bgPr>
    </p:bg>
    <p:spTree>
      <p:nvGrpSpPr>
        <p:cNvPr id="1" name=""/>
        <p:cNvGrpSpPr/>
        <p:nvPr/>
      </p:nvGrpSpPr>
      <p:grpSpPr>
        <a:xfrm>
          <a:off x="0" y="0"/>
          <a:ext cx="0" cy="0"/>
          <a:chOff x="0" y="0"/>
          <a:chExt cx="0" cy="0"/>
        </a:xfrm>
      </p:grpSpPr>
      <p:pic>
        <p:nvPicPr>
          <p:cNvPr id="165" name="Picture 1" descr="Picture 1"/>
          <p:cNvPicPr>
            <a:picLocks noChangeAspect="1"/>
          </p:cNvPicPr>
          <p:nvPr/>
        </p:nvPicPr>
        <p:blipFill>
          <a:blip r:embed="rId2">
            <a:extLst/>
          </a:blip>
          <a:stretch>
            <a:fillRect/>
          </a:stretch>
        </p:blipFill>
        <p:spPr>
          <a:xfrm>
            <a:off x="9409185" y="226739"/>
            <a:ext cx="13262521" cy="13262522"/>
          </a:xfrm>
          <a:prstGeom prst="rect">
            <a:avLst/>
          </a:prstGeom>
          <a:ln w="12700">
            <a:miter lim="400000"/>
          </a:ln>
        </p:spPr>
      </p:pic>
      <p:sp>
        <p:nvSpPr>
          <p:cNvPr id="166" name="Content Placeholder 4"/>
          <p:cNvSpPr txBox="1"/>
          <p:nvPr/>
        </p:nvSpPr>
        <p:spPr>
          <a:xfrm>
            <a:off x="2082506" y="1560254"/>
            <a:ext cx="4631529" cy="942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l">
              <a:spcBef>
                <a:spcPts val="600"/>
              </a:spcBef>
              <a:defRPr sz="4900">
                <a:solidFill>
                  <a:srgbClr val="DDFFF7"/>
                </a:solidFill>
                <a:latin typeface="Avenir Next"/>
                <a:ea typeface="Avenir Next"/>
                <a:cs typeface="Avenir Next"/>
                <a:sym typeface="Avenir Next"/>
              </a:defRPr>
            </a:lvl1pPr>
          </a:lstStyle>
          <a:p>
            <a:pPr defTabSz="914400"/>
            <a:r>
              <a:t>Simona Cotin</a:t>
            </a:r>
          </a:p>
        </p:txBody>
      </p:sp>
      <p:sp>
        <p:nvSpPr>
          <p:cNvPr id="167" name="Straight Connector 7"/>
          <p:cNvSpPr/>
          <p:nvPr/>
        </p:nvSpPr>
        <p:spPr>
          <a:xfrm>
            <a:off x="2082506" y="2390822"/>
            <a:ext cx="5525597" cy="1"/>
          </a:xfrm>
          <a:prstGeom prst="line">
            <a:avLst/>
          </a:prstGeom>
          <a:ln w="19050" cap="rnd">
            <a:solidFill>
              <a:srgbClr val="FFFFFF"/>
            </a:solidFill>
          </a:ln>
        </p:spPr>
        <p:txBody>
          <a:bodyPr lIns="45719" rIns="45719" anchor="ctr"/>
          <a:lstStyle/>
          <a:p>
            <a:pPr algn="l" defTabSz="914400">
              <a:defRPr sz="1800">
                <a:solidFill>
                  <a:srgbClr val="5E5E5E"/>
                </a:solidFill>
                <a:latin typeface="Cambria"/>
                <a:ea typeface="Cambria"/>
                <a:cs typeface="Cambria"/>
                <a:sym typeface="Cambria"/>
              </a:defRPr>
            </a:pPr>
          </a:p>
        </p:txBody>
      </p:sp>
      <p:sp>
        <p:nvSpPr>
          <p:cNvPr id="168" name="Content Placeholder 4"/>
          <p:cNvSpPr txBox="1"/>
          <p:nvPr/>
        </p:nvSpPr>
        <p:spPr>
          <a:xfrm>
            <a:off x="2026127" y="2578270"/>
            <a:ext cx="6657876" cy="2203665"/>
          </a:xfrm>
          <a:prstGeom prst="rect">
            <a:avLst/>
          </a:prstGeom>
          <a:ln w="12700">
            <a:miter lim="400000"/>
          </a:ln>
          <a:extLst>
            <a:ext uri="{C572A759-6A51-4108-AA02-DFA0A04FC94B}">
              <ma14:wrappingTextBoxFlag xmlns:ma14="http://schemas.microsoft.com/office/mac/drawingml/2011/main" val="1"/>
            </a:ext>
          </a:extLst>
        </p:spPr>
        <p:txBody>
          <a:bodyPr lIns="89642" tIns="89642" rIns="89642" bIns="89642">
            <a:spAutoFit/>
          </a:bodyPr>
          <a:lstStyle/>
          <a:p>
            <a:pPr algn="l" defTabSz="932742">
              <a:lnSpc>
                <a:spcPct val="90000"/>
              </a:lnSpc>
              <a:spcBef>
                <a:spcPts val="1100"/>
              </a:spcBef>
              <a:defRPr b="0" sz="3900">
                <a:solidFill>
                  <a:srgbClr val="DDFFF7"/>
                </a:solidFill>
                <a:latin typeface="Avenir Next"/>
                <a:ea typeface="Avenir Next"/>
                <a:cs typeface="Avenir Next"/>
                <a:sym typeface="Avenir Next"/>
              </a:defRPr>
            </a:pPr>
            <a:r>
              <a:t>Cloud Dev Advocate @ Microsoft</a:t>
            </a:r>
          </a:p>
          <a:p>
            <a:pPr algn="l" defTabSz="932742">
              <a:lnSpc>
                <a:spcPct val="90000"/>
              </a:lnSpc>
              <a:spcBef>
                <a:spcPts val="1100"/>
              </a:spcBef>
              <a:defRPr b="0" sz="3900">
                <a:solidFill>
                  <a:srgbClr val="DDFFF7"/>
                </a:solidFill>
                <a:latin typeface="Avenir Next"/>
                <a:ea typeface="Avenir Next"/>
                <a:cs typeface="Avenir Next"/>
                <a:sym typeface="Avenir Next"/>
              </a:defRPr>
            </a:pPr>
            <a:r>
              <a:t>@simona_cotin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Screen Shot 2018-08-30 at 05.59.37.png" descr="Screen Shot 2018-08-30 at 05.59.37.png"/>
          <p:cNvPicPr>
            <a:picLocks noChangeAspect="1"/>
          </p:cNvPicPr>
          <p:nvPr/>
        </p:nvPicPr>
        <p:blipFill>
          <a:blip r:embed="rId2">
            <a:extLst/>
          </a:blip>
          <a:stretch>
            <a:fillRect/>
          </a:stretch>
        </p:blipFill>
        <p:spPr>
          <a:xfrm>
            <a:off x="0" y="-70136"/>
            <a:ext cx="24383864" cy="1523991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https://facebook.com/user/id…"/>
          <p:cNvSpPr txBox="1"/>
          <p:nvPr/>
        </p:nvSpPr>
        <p:spPr>
          <a:xfrm>
            <a:off x="943390" y="3675062"/>
            <a:ext cx="22293350" cy="6365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a:defRPr sz="7200">
                <a:latin typeface="Avenir Next"/>
                <a:ea typeface="Avenir Next"/>
                <a:cs typeface="Avenir Next"/>
                <a:sym typeface="Avenir Next"/>
              </a:defRPr>
            </a:pPr>
            <a:r>
              <a:rPr u="sng">
                <a:hlinkClick r:id="rId2" invalidUrl="" action="" tgtFrame="" tooltip="" history="1" highlightClick="0" endSnd="0"/>
              </a:rPr>
              <a:t>https://facebook.com/user/id</a:t>
            </a:r>
            <a:r>
              <a:t> </a:t>
            </a:r>
          </a:p>
          <a:p>
            <a:pPr algn="l">
              <a:defRPr sz="7200">
                <a:latin typeface="Avenir Next"/>
                <a:ea typeface="Avenir Next"/>
                <a:cs typeface="Avenir Next"/>
                <a:sym typeface="Avenir Next"/>
              </a:defRPr>
            </a:pPr>
            <a:r>
              <a:rPr u="sng">
                <a:hlinkClick r:id="rId3" invalidUrl="" action="" tgtFrame="" tooltip="" history="1" highlightClick="0" endSnd="0"/>
              </a:rPr>
              <a:t>https://facebook.com/user/id/events</a:t>
            </a:r>
            <a:r>
              <a:t> </a:t>
            </a:r>
          </a:p>
          <a:p>
            <a:pPr algn="l">
              <a:defRPr sz="7200">
                <a:latin typeface="Avenir Next"/>
                <a:ea typeface="Avenir Next"/>
                <a:cs typeface="Avenir Next"/>
                <a:sym typeface="Avenir Next"/>
              </a:defRPr>
            </a:pPr>
            <a:r>
              <a:rPr u="sng">
                <a:hlinkClick r:id="rId4" invalidUrl="" action="" tgtFrame="" tooltip="" history="1" highlightClick="0" endSnd="0"/>
              </a:rPr>
              <a:t>https://facebook.com/user/id/friends-suggestions</a:t>
            </a:r>
          </a:p>
          <a:p>
            <a:pPr algn="l">
              <a:defRPr sz="7200">
                <a:latin typeface="Avenir Next"/>
                <a:ea typeface="Avenir Next"/>
                <a:cs typeface="Avenir Next"/>
                <a:sym typeface="Avenir Next"/>
              </a:defRPr>
            </a:pPr>
            <a:r>
              <a:rPr u="sng">
                <a:hlinkClick r:id="rId5" invalidUrl="" action="" tgtFrame="" tooltip="" history="1" highlightClick="0" endSnd="0"/>
              </a:rPr>
              <a:t>https://facebook.com/user/id/friends-birthdays</a:t>
            </a:r>
            <a:r>
              <a:t>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https://facebook.com/user/id/events"/>
          <p:cNvSpPr txBox="1"/>
          <p:nvPr/>
        </p:nvSpPr>
        <p:spPr>
          <a:xfrm>
            <a:off x="3686565" y="499650"/>
            <a:ext cx="17010870" cy="13874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a:defRPr sz="7200" u="sng">
                <a:latin typeface="Avenir Next"/>
                <a:ea typeface="Avenir Next"/>
                <a:cs typeface="Avenir Next"/>
                <a:sym typeface="Avenir Next"/>
                <a:hlinkClick r:id="rId2" invalidUrl="" action="" tgtFrame="" tooltip="" history="1" highlightClick="0" endSnd="0"/>
              </a:defRPr>
            </a:lvl1pPr>
          </a:lstStyle>
          <a:p>
            <a:pPr>
              <a:defRPr u="none"/>
            </a:pPr>
            <a:r>
              <a:rPr u="sng">
                <a:hlinkClick r:id="rId2" invalidUrl="" action="" tgtFrame="" tooltip="" history="1" highlightClick="0" endSnd="0"/>
              </a:rPr>
              <a:t>https://facebook.com/user/id/events</a:t>
            </a:r>
          </a:p>
        </p:txBody>
      </p:sp>
      <p:sp>
        <p:nvSpPr>
          <p:cNvPr id="175" name="1 {…"/>
          <p:cNvSpPr txBox="1"/>
          <p:nvPr/>
        </p:nvSpPr>
        <p:spPr>
          <a:xfrm>
            <a:off x="5575188" y="1738312"/>
            <a:ext cx="13233624" cy="10239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457200">
              <a:defRPr b="0" sz="4400">
                <a:solidFill>
                  <a:srgbClr val="2C9EDB"/>
                </a:solidFill>
                <a:latin typeface="Courier"/>
                <a:ea typeface="Courier"/>
                <a:cs typeface="Courier"/>
                <a:sym typeface="Courier"/>
              </a:defRPr>
            </a:pPr>
            <a:r>
              <a:t>  1 </a:t>
            </a:r>
            <a:r>
              <a:rPr>
                <a:solidFill>
                  <a:srgbClr val="D7601B"/>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2 </a:t>
            </a:r>
            <a:r>
              <a:rPr>
                <a:solidFill>
                  <a:srgbClr val="000000"/>
                </a:solidFill>
              </a:rPr>
              <a:t>  </a:t>
            </a:r>
            <a:r>
              <a:rPr>
                <a:solidFill>
                  <a:srgbClr val="D7601B"/>
                </a:solidFill>
              </a:rPr>
              <a:t>"name"</a:t>
            </a:r>
            <a:r>
              <a:rPr>
                <a:solidFill>
                  <a:srgbClr val="A4B0B1"/>
                </a:solidFill>
              </a:rPr>
              <a:t>:</a:t>
            </a:r>
            <a:r>
              <a:rPr>
                <a:solidFill>
                  <a:srgbClr val="000000"/>
                </a:solidFill>
              </a:rPr>
              <a:t> </a:t>
            </a:r>
            <a:r>
              <a:t>"GraphQL"</a:t>
            </a:r>
            <a:r>
              <a:rPr>
                <a:solidFill>
                  <a:srgbClr val="A4B0B1"/>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3 </a:t>
            </a:r>
            <a:r>
              <a:rPr>
                <a:solidFill>
                  <a:srgbClr val="000000"/>
                </a:solidFill>
              </a:rPr>
              <a:t>  </a:t>
            </a:r>
            <a:r>
              <a:rPr>
                <a:solidFill>
                  <a:srgbClr val="D7601B"/>
                </a:solidFill>
              </a:rPr>
              <a:t>"location"</a:t>
            </a:r>
            <a:r>
              <a:rPr>
                <a:solidFill>
                  <a:srgbClr val="A4B0B1"/>
                </a:solidFill>
              </a:rPr>
              <a:t>:</a:t>
            </a:r>
            <a:r>
              <a:rPr>
                <a:solidFill>
                  <a:srgbClr val="000000"/>
                </a:solidFill>
              </a:rPr>
              <a:t> </a:t>
            </a:r>
            <a:r>
              <a:t>"Microsoft Reactor"</a:t>
            </a:r>
            <a:r>
              <a:rPr>
                <a:solidFill>
                  <a:srgbClr val="A4B0B1"/>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4 </a:t>
            </a:r>
            <a:r>
              <a:rPr>
                <a:solidFill>
                  <a:srgbClr val="000000"/>
                </a:solidFill>
              </a:rPr>
              <a:t>  </a:t>
            </a:r>
            <a:r>
              <a:rPr>
                <a:solidFill>
                  <a:srgbClr val="D7601B"/>
                </a:solidFill>
              </a:rPr>
              <a:t>"organiser"</a:t>
            </a:r>
            <a:r>
              <a:rPr>
                <a:solidFill>
                  <a:srgbClr val="A4B0B1"/>
                </a:solidFill>
              </a:rPr>
              <a:t>:</a:t>
            </a:r>
            <a:r>
              <a:rPr>
                <a:solidFill>
                  <a:srgbClr val="000000"/>
                </a:solidFill>
              </a:rPr>
              <a:t> </a:t>
            </a:r>
            <a:r>
              <a:t>"Devon Lindsey"</a:t>
            </a:r>
            <a:r>
              <a:rPr>
                <a:solidFill>
                  <a:srgbClr val="A4B0B1"/>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5 </a:t>
            </a:r>
            <a:r>
              <a:rPr>
                <a:solidFill>
                  <a:srgbClr val="000000"/>
                </a:solidFill>
              </a:rPr>
              <a:t>  </a:t>
            </a:r>
            <a:r>
              <a:t>"size"</a:t>
            </a:r>
            <a:r>
              <a:rPr>
                <a:solidFill>
                  <a:srgbClr val="A4B0B1"/>
                </a:solidFill>
              </a:rPr>
              <a:t>:</a:t>
            </a:r>
            <a:r>
              <a:rPr>
                <a:solidFill>
                  <a:srgbClr val="000000"/>
                </a:solidFill>
              </a:rPr>
              <a:t> </a:t>
            </a:r>
            <a:r>
              <a:rPr>
                <a:solidFill>
                  <a:srgbClr val="E5493D"/>
                </a:solidFill>
              </a:rPr>
              <a:t>"70"</a:t>
            </a:r>
            <a:r>
              <a:rPr>
                <a:solidFill>
                  <a:srgbClr val="A4B0B1"/>
                </a:solidFill>
              </a:rPr>
              <a:t>,</a:t>
            </a:r>
            <a:endParaRPr>
              <a:solidFill>
                <a:srgbClr val="000000"/>
              </a:solidFill>
            </a:endParaRPr>
          </a:p>
          <a:p>
            <a:pPr algn="l" defTabSz="457200">
              <a:defRPr b="0" sz="4400">
                <a:solidFill>
                  <a:srgbClr val="D7601B"/>
                </a:solidFill>
                <a:latin typeface="Courier"/>
                <a:ea typeface="Courier"/>
                <a:cs typeface="Courier"/>
                <a:sym typeface="Courier"/>
              </a:defRPr>
            </a:pPr>
            <a:r>
              <a:rPr>
                <a:solidFill>
                  <a:srgbClr val="2C9EDB"/>
                </a:solidFill>
              </a:rPr>
              <a:t>  6 </a:t>
            </a:r>
            <a:r>
              <a:rPr>
                <a:solidFill>
                  <a:srgbClr val="000000"/>
                </a:solidFill>
              </a:rPr>
              <a:t>  </a:t>
            </a:r>
            <a:r>
              <a:t>"attendees"</a:t>
            </a:r>
            <a:r>
              <a:rPr>
                <a:solidFill>
                  <a:srgbClr val="A4B0B1"/>
                </a:solidFill>
              </a:rPr>
              <a:t>:</a:t>
            </a:r>
            <a:r>
              <a:rPr>
                <a:solidFill>
                  <a:srgbClr val="000000"/>
                </a:solidFill>
              </a:rPr>
              <a:t> </a:t>
            </a:r>
            <a:r>
              <a:rPr>
                <a:solidFill>
                  <a:srgbClr val="96A700"/>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7 </a:t>
            </a:r>
            <a:r>
              <a:rPr>
                <a:solidFill>
                  <a:srgbClr val="000000"/>
                </a:solidFill>
              </a:rPr>
              <a:t>    </a:t>
            </a:r>
            <a:r>
              <a:rPr>
                <a:solidFill>
                  <a:srgbClr val="D7601B"/>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8 </a:t>
            </a:r>
            <a:r>
              <a:rPr>
                <a:solidFill>
                  <a:srgbClr val="000000"/>
                </a:solidFill>
              </a:rPr>
              <a:t>      </a:t>
            </a:r>
            <a:r>
              <a:rPr>
                <a:solidFill>
                  <a:srgbClr val="D7601B"/>
                </a:solidFill>
              </a:rPr>
              <a:t>"name"</a:t>
            </a:r>
            <a:r>
              <a:rPr>
                <a:solidFill>
                  <a:srgbClr val="A4B0B1"/>
                </a:solidFill>
              </a:rPr>
              <a:t>:</a:t>
            </a:r>
            <a:r>
              <a:rPr>
                <a:solidFill>
                  <a:srgbClr val="000000"/>
                </a:solidFill>
              </a:rPr>
              <a:t> </a:t>
            </a:r>
            <a:r>
              <a:t>"Brandon Minnik"</a:t>
            </a:r>
            <a:r>
              <a:rPr>
                <a:solidFill>
                  <a:srgbClr val="A4B0B1"/>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9 </a:t>
            </a:r>
            <a:r>
              <a:rPr>
                <a:solidFill>
                  <a:srgbClr val="000000"/>
                </a:solidFill>
              </a:rPr>
              <a:t>      </a:t>
            </a:r>
            <a:r>
              <a:rPr>
                <a:solidFill>
                  <a:srgbClr val="D7601B"/>
                </a:solidFill>
              </a:rPr>
              <a:t>"company"</a:t>
            </a:r>
            <a:r>
              <a:rPr>
                <a:solidFill>
                  <a:srgbClr val="A4B0B1"/>
                </a:solidFill>
              </a:rPr>
              <a:t>:</a:t>
            </a:r>
            <a:r>
              <a:rPr>
                <a:solidFill>
                  <a:srgbClr val="000000"/>
                </a:solidFill>
              </a:rPr>
              <a:t> </a:t>
            </a:r>
            <a:r>
              <a:t>"Microsoft"</a:t>
            </a:r>
            <a:r>
              <a:rPr>
                <a:solidFill>
                  <a:srgbClr val="A4B0B1"/>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10 </a:t>
            </a:r>
            <a:r>
              <a:rPr>
                <a:solidFill>
                  <a:srgbClr val="000000"/>
                </a:solidFill>
              </a:rPr>
              <a:t>      </a:t>
            </a:r>
            <a:r>
              <a:rPr>
                <a:solidFill>
                  <a:srgbClr val="D7601B"/>
                </a:solidFill>
              </a:rPr>
              <a:t>"role"</a:t>
            </a:r>
            <a:r>
              <a:rPr>
                <a:solidFill>
                  <a:srgbClr val="A4B0B1"/>
                </a:solidFill>
              </a:rPr>
              <a:t>:</a:t>
            </a:r>
            <a:r>
              <a:rPr>
                <a:solidFill>
                  <a:srgbClr val="000000"/>
                </a:solidFill>
              </a:rPr>
              <a:t> </a:t>
            </a:r>
            <a:r>
              <a:t>"Xamarin Chef"</a:t>
            </a:r>
            <a:endParaRPr>
              <a:solidFill>
                <a:srgbClr val="000000"/>
              </a:solidFill>
            </a:endParaRPr>
          </a:p>
          <a:p>
            <a:pPr algn="l" defTabSz="457200">
              <a:defRPr b="0" sz="4400">
                <a:solidFill>
                  <a:srgbClr val="2C9EDB"/>
                </a:solidFill>
                <a:latin typeface="Courier"/>
                <a:ea typeface="Courier"/>
                <a:cs typeface="Courier"/>
                <a:sym typeface="Courier"/>
              </a:defRPr>
            </a:pPr>
            <a:r>
              <a:t> 11 </a:t>
            </a:r>
            <a:r>
              <a:rPr>
                <a:solidFill>
                  <a:srgbClr val="000000"/>
                </a:solidFill>
              </a:rPr>
              <a:t>    </a:t>
            </a:r>
            <a:r>
              <a:rPr>
                <a:solidFill>
                  <a:srgbClr val="D7601B"/>
                </a:solidFill>
              </a:rPr>
              <a:t>}</a:t>
            </a:r>
            <a:endParaRPr>
              <a:solidFill>
                <a:srgbClr val="000000"/>
              </a:solidFill>
            </a:endParaRPr>
          </a:p>
          <a:p>
            <a:pPr algn="l" defTabSz="457200">
              <a:defRPr b="0" sz="4400">
                <a:solidFill>
                  <a:srgbClr val="2C9EDB"/>
                </a:solidFill>
                <a:latin typeface="Courier"/>
                <a:ea typeface="Courier"/>
                <a:cs typeface="Courier"/>
                <a:sym typeface="Courier"/>
              </a:defRPr>
            </a:pPr>
            <a:r>
              <a:t> 12 </a:t>
            </a:r>
            <a:r>
              <a:rPr>
                <a:solidFill>
                  <a:srgbClr val="000000"/>
                </a:solidFill>
              </a:rPr>
              <a:t>  </a:t>
            </a:r>
            <a:r>
              <a:rPr>
                <a:solidFill>
                  <a:srgbClr val="96A700"/>
                </a:solidFill>
              </a:rPr>
              <a:t>]</a:t>
            </a:r>
            <a:r>
              <a:rPr>
                <a:solidFill>
                  <a:srgbClr val="A4B0B1"/>
                </a:solidFill>
              </a:rPr>
              <a:t>,</a:t>
            </a:r>
            <a:endParaRPr>
              <a:solidFill>
                <a:srgbClr val="000000"/>
              </a:solidFill>
            </a:endParaRPr>
          </a:p>
          <a:p>
            <a:pPr algn="l" defTabSz="457200">
              <a:defRPr b="0" sz="4400">
                <a:solidFill>
                  <a:srgbClr val="E5493D"/>
                </a:solidFill>
                <a:latin typeface="Courier"/>
                <a:ea typeface="Courier"/>
                <a:cs typeface="Courier"/>
                <a:sym typeface="Courier"/>
              </a:defRPr>
            </a:pPr>
            <a:r>
              <a:rPr>
                <a:solidFill>
                  <a:srgbClr val="2C9EDB"/>
                </a:solidFill>
              </a:rPr>
              <a:t> 13 </a:t>
            </a:r>
            <a:r>
              <a:rPr>
                <a:solidFill>
                  <a:srgbClr val="000000"/>
                </a:solidFill>
              </a:rPr>
              <a:t>  </a:t>
            </a:r>
            <a:r>
              <a:t>"..."</a:t>
            </a:r>
            <a:endParaRPr>
              <a:solidFill>
                <a:srgbClr val="000000"/>
              </a:solidFill>
            </a:endParaRPr>
          </a:p>
          <a:p>
            <a:pPr algn="l" defTabSz="457200">
              <a:defRPr b="0" sz="4400">
                <a:solidFill>
                  <a:srgbClr val="2C9EDB"/>
                </a:solidFill>
                <a:latin typeface="Courier"/>
                <a:ea typeface="Courier"/>
                <a:cs typeface="Courier"/>
                <a:sym typeface="Courier"/>
              </a:defRPr>
            </a:pPr>
            <a:r>
              <a:t> 14 </a:t>
            </a:r>
            <a:r>
              <a:rPr>
                <a:solidFill>
                  <a:srgbClr val="D7601B"/>
                </a:solidFill>
              </a:rPr>
              <a:t>}</a:t>
            </a:r>
            <a:endParaRPr>
              <a:solidFill>
                <a:srgbClr val="000000"/>
              </a:solidFill>
            </a:endParaR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Screen Shot 2018-08-30 at 05.59.37.png" descr="Screen Shot 2018-08-30 at 05.59.37.png"/>
          <p:cNvPicPr>
            <a:picLocks noChangeAspect="1"/>
          </p:cNvPicPr>
          <p:nvPr/>
        </p:nvPicPr>
        <p:blipFill>
          <a:blip r:embed="rId2">
            <a:extLst/>
          </a:blip>
          <a:stretch>
            <a:fillRect/>
          </a:stretch>
        </p:blipFill>
        <p:spPr>
          <a:xfrm>
            <a:off x="-1" y="-38313"/>
            <a:ext cx="24383865" cy="15239916"/>
          </a:xfrm>
          <a:prstGeom prst="rect">
            <a:avLst/>
          </a:prstGeom>
          <a:ln w="12700">
            <a:miter lim="400000"/>
          </a:ln>
        </p:spPr>
      </p:pic>
      <p:sp>
        <p:nvSpPr>
          <p:cNvPr id="178" name="Rounded Rectangle"/>
          <p:cNvSpPr/>
          <p:nvPr/>
        </p:nvSpPr>
        <p:spPr>
          <a:xfrm>
            <a:off x="2423607" y="5591996"/>
            <a:ext cx="3684000" cy="773999"/>
          </a:xfrm>
          <a:prstGeom prst="roundRect">
            <a:avLst>
              <a:gd name="adj" fmla="val 24220"/>
            </a:avLst>
          </a:prstGeom>
          <a:ln w="190500" cap="rnd">
            <a:solidFill>
              <a:srgbClr val="D12833"/>
            </a:solidFill>
          </a:ln>
        </p:spPr>
        <p:txBody>
          <a:bodyPr lIns="71437" tIns="71437" rIns="71437" bIns="71437" anchor="ctr"/>
          <a:lstStyle/>
          <a:p>
            <a:pPr>
              <a:defRPr b="0" sz="3000"/>
            </a:pPr>
          </a:p>
        </p:txBody>
      </p:sp>
      <p:sp>
        <p:nvSpPr>
          <p:cNvPr id="179" name="Rounded Rectangle"/>
          <p:cNvSpPr/>
          <p:nvPr/>
        </p:nvSpPr>
        <p:spPr>
          <a:xfrm>
            <a:off x="15948371" y="4286931"/>
            <a:ext cx="3683999" cy="773999"/>
          </a:xfrm>
          <a:prstGeom prst="roundRect">
            <a:avLst>
              <a:gd name="adj" fmla="val 24220"/>
            </a:avLst>
          </a:prstGeom>
          <a:ln w="190500" cap="rnd">
            <a:solidFill>
              <a:srgbClr val="D12833"/>
            </a:solidFill>
          </a:ln>
        </p:spPr>
        <p:txBody>
          <a:bodyPr lIns="71437" tIns="71437" rIns="71437" bIns="71437" anchor="ctr"/>
          <a:lstStyle/>
          <a:p>
            <a:pPr>
              <a:defRPr b="0" sz="3000"/>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 Options"/>
          <p:cNvSpPr txBox="1"/>
          <p:nvPr>
            <p:ph type="title"/>
          </p:nvPr>
        </p:nvSpPr>
        <p:spPr>
          <a:prstGeom prst="rect">
            <a:avLst/>
          </a:prstGeom>
        </p:spPr>
        <p:txBody>
          <a:bodyPr/>
          <a:lstStyle/>
          <a:p>
            <a:pPr/>
            <a:r>
              <a:rPr>
                <a:latin typeface="Apple Color Emoji"/>
                <a:ea typeface="Apple Color Emoji"/>
                <a:cs typeface="Apple Color Emoji"/>
                <a:sym typeface="Apple Color Emoji"/>
              </a:rPr>
              <a:t>⚠️</a:t>
            </a:r>
            <a:r>
              <a:t> Options</a:t>
            </a:r>
          </a:p>
        </p:txBody>
      </p:sp>
      <p:sp>
        <p:nvSpPr>
          <p:cNvPr id="182" name="Overfetch"/>
          <p:cNvSpPr/>
          <p:nvPr/>
        </p:nvSpPr>
        <p:spPr>
          <a:xfrm>
            <a:off x="3779555" y="5968783"/>
            <a:ext cx="7819087" cy="1778434"/>
          </a:xfrm>
          <a:prstGeom prst="roundRect">
            <a:avLst>
              <a:gd name="adj" fmla="val 15000"/>
            </a:avLst>
          </a:prstGeom>
          <a:solidFill>
            <a:srgbClr val="E535AB"/>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6000">
                <a:latin typeface="Avenir Next"/>
                <a:ea typeface="Avenir Next"/>
                <a:cs typeface="Avenir Next"/>
                <a:sym typeface="Avenir Next"/>
              </a:defRPr>
            </a:lvl1pPr>
          </a:lstStyle>
          <a:p>
            <a:pPr/>
            <a:r>
              <a:t>Overfetch</a:t>
            </a:r>
          </a:p>
        </p:txBody>
      </p:sp>
      <p:sp>
        <p:nvSpPr>
          <p:cNvPr id="183" name="Add new endpoint"/>
          <p:cNvSpPr/>
          <p:nvPr/>
        </p:nvSpPr>
        <p:spPr>
          <a:xfrm>
            <a:off x="12785358" y="5968783"/>
            <a:ext cx="7819087" cy="1778434"/>
          </a:xfrm>
          <a:prstGeom prst="roundRect">
            <a:avLst>
              <a:gd name="adj" fmla="val 15000"/>
            </a:avLst>
          </a:prstGeom>
          <a:solidFill>
            <a:srgbClr val="E535AB"/>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6000">
                <a:latin typeface="Avenir Next"/>
                <a:ea typeface="Avenir Next"/>
                <a:cs typeface="Avenir Next"/>
                <a:sym typeface="Avenir Next"/>
              </a:defRPr>
            </a:lvl1pPr>
          </a:lstStyle>
          <a:p>
            <a:pPr/>
            <a:r>
              <a:t>Add new endpoint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1" baseline="0" cap="none" i="0" spc="0" strike="noStrike" sz="32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